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4"/>
  </p:sldMasterIdLst>
  <p:notesMasterIdLst>
    <p:notesMasterId r:id="rId25"/>
  </p:notesMasterIdLst>
  <p:handoutMasterIdLst>
    <p:handoutMasterId r:id="rId26"/>
  </p:handoutMasterIdLst>
  <p:sldIdLst>
    <p:sldId id="620" r:id="rId5"/>
    <p:sldId id="471" r:id="rId6"/>
    <p:sldId id="616" r:id="rId7"/>
    <p:sldId id="457" r:id="rId8"/>
    <p:sldId id="607" r:id="rId9"/>
    <p:sldId id="592" r:id="rId10"/>
    <p:sldId id="411" r:id="rId11"/>
    <p:sldId id="621" r:id="rId12"/>
    <p:sldId id="626" r:id="rId13"/>
    <p:sldId id="627" r:id="rId14"/>
    <p:sldId id="634" r:id="rId15"/>
    <p:sldId id="635" r:id="rId16"/>
    <p:sldId id="624" r:id="rId17"/>
    <p:sldId id="629" r:id="rId18"/>
    <p:sldId id="630" r:id="rId19"/>
    <p:sldId id="625" r:id="rId20"/>
    <p:sldId id="431" r:id="rId21"/>
    <p:sldId id="632" r:id="rId22"/>
    <p:sldId id="633" r:id="rId23"/>
    <p:sldId id="619" r:id="rId24"/>
  </p:sldIdLst>
  <p:sldSz cx="13004800" cy="9753600"/>
  <p:notesSz cx="7102475" cy="9388475"/>
  <p:defaultTextStyle>
    <a:lvl1pPr defTabSz="584200">
      <a:defRPr sz="1100">
        <a:latin typeface="+mn-lt"/>
        <a:ea typeface="+mn-ea"/>
        <a:cs typeface="+mn-cs"/>
        <a:sym typeface="Helvetica"/>
      </a:defRPr>
    </a:lvl1pPr>
    <a:lvl2pPr defTabSz="584200">
      <a:defRPr sz="1100">
        <a:latin typeface="+mn-lt"/>
        <a:ea typeface="+mn-ea"/>
        <a:cs typeface="+mn-cs"/>
        <a:sym typeface="Helvetica"/>
      </a:defRPr>
    </a:lvl2pPr>
    <a:lvl3pPr defTabSz="584200">
      <a:defRPr sz="1100">
        <a:latin typeface="+mn-lt"/>
        <a:ea typeface="+mn-ea"/>
        <a:cs typeface="+mn-cs"/>
        <a:sym typeface="Helvetica"/>
      </a:defRPr>
    </a:lvl3pPr>
    <a:lvl4pPr defTabSz="584200">
      <a:defRPr sz="1100">
        <a:latin typeface="+mn-lt"/>
        <a:ea typeface="+mn-ea"/>
        <a:cs typeface="+mn-cs"/>
        <a:sym typeface="Helvetica"/>
      </a:defRPr>
    </a:lvl4pPr>
    <a:lvl5pPr defTabSz="584200">
      <a:defRPr sz="1100">
        <a:latin typeface="+mn-lt"/>
        <a:ea typeface="+mn-ea"/>
        <a:cs typeface="+mn-cs"/>
        <a:sym typeface="Helvetica"/>
      </a:defRPr>
    </a:lvl5pPr>
    <a:lvl6pPr defTabSz="584200">
      <a:defRPr sz="1100">
        <a:latin typeface="+mn-lt"/>
        <a:ea typeface="+mn-ea"/>
        <a:cs typeface="+mn-cs"/>
        <a:sym typeface="Helvetica"/>
      </a:defRPr>
    </a:lvl6pPr>
    <a:lvl7pPr defTabSz="584200">
      <a:defRPr sz="1100">
        <a:latin typeface="+mn-lt"/>
        <a:ea typeface="+mn-ea"/>
        <a:cs typeface="+mn-cs"/>
        <a:sym typeface="Helvetica"/>
      </a:defRPr>
    </a:lvl7pPr>
    <a:lvl8pPr defTabSz="584200">
      <a:defRPr sz="1100">
        <a:latin typeface="+mn-lt"/>
        <a:ea typeface="+mn-ea"/>
        <a:cs typeface="+mn-cs"/>
        <a:sym typeface="Helvetica"/>
      </a:defRPr>
    </a:lvl8pPr>
    <a:lvl9pPr defTabSz="584200">
      <a:defRPr sz="11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Kelly" initials="WK" lastIdx="1" clrIdx="0">
    <p:extLst>
      <p:ext uri="{19B8F6BF-5375-455C-9EA6-DF929625EA0E}">
        <p15:presenceInfo xmlns:p15="http://schemas.microsoft.com/office/powerpoint/2012/main" userId="S0037FFE8866BECD@LIVE.COM" providerId="AD"/>
      </p:ext>
    </p:extLst>
  </p:cmAuthor>
  <p:cmAuthor id="2" name="HB K" initials="HK" lastIdx="1" clrIdx="1">
    <p:extLst>
      <p:ext uri="{19B8F6BF-5375-455C-9EA6-DF929625EA0E}">
        <p15:presenceInfo xmlns:p15="http://schemas.microsoft.com/office/powerpoint/2012/main" userId="41f63d4d7828f676" providerId="Windows Live"/>
      </p:ext>
    </p:extLst>
  </p:cmAuthor>
  <p:cmAuthor id="3" name="Mirjam Dekker" initials="MD" lastIdx="2" clrIdx="2">
    <p:extLst>
      <p:ext uri="{19B8F6BF-5375-455C-9EA6-DF929625EA0E}">
        <p15:presenceInfo xmlns:p15="http://schemas.microsoft.com/office/powerpoint/2012/main" userId="Mirjam Dek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0097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95E61-CA03-4233-9351-328FE2B73BC3}" v="212" dt="2020-07-24T16:58:27.8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1" autoAdjust="0"/>
    <p:restoredTop sz="96435" autoAdjust="0"/>
  </p:normalViewPr>
  <p:slideViewPr>
    <p:cSldViewPr snapToGrid="0">
      <p:cViewPr varScale="1">
        <p:scale>
          <a:sx n="79" d="100"/>
          <a:sy n="79" d="100"/>
        </p:scale>
        <p:origin x="350" y="7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Dekker" userId="8dd2270e-dffd-4f94-9916-c63038841100" providerId="ADAL" clId="{B3895E61-CA03-4233-9351-328FE2B73BC3}"/>
    <pc:docChg chg="undo custSel addSld delSld modSld sldOrd modMainMaster modNotesMaster modHandout">
      <pc:chgData name="Mirjam Dekker" userId="8dd2270e-dffd-4f94-9916-c63038841100" providerId="ADAL" clId="{B3895E61-CA03-4233-9351-328FE2B73BC3}" dt="2020-07-24T18:16:16.726" v="4897" actId="47"/>
      <pc:docMkLst>
        <pc:docMk/>
      </pc:docMkLst>
      <pc:sldChg chg="addSp delSp modSp mod ord">
        <pc:chgData name="Mirjam Dekker" userId="8dd2270e-dffd-4f94-9916-c63038841100" providerId="ADAL" clId="{B3895E61-CA03-4233-9351-328FE2B73BC3}" dt="2020-07-24T15:05:12.005" v="4068" actId="20577"/>
        <pc:sldMkLst>
          <pc:docMk/>
          <pc:sldMk cId="2303027322" sldId="411"/>
        </pc:sldMkLst>
        <pc:spChg chg="mod">
          <ac:chgData name="Mirjam Dekker" userId="8dd2270e-dffd-4f94-9916-c63038841100" providerId="ADAL" clId="{B3895E61-CA03-4233-9351-328FE2B73BC3}" dt="2020-07-24T15:05:12.005" v="4068" actId="20577"/>
          <ac:spMkLst>
            <pc:docMk/>
            <pc:sldMk cId="2303027322" sldId="411"/>
            <ac:spMk id="2" creationId="{B2A6B69B-AC68-4E1C-B135-78853C2F391D}"/>
          </ac:spMkLst>
        </pc:spChg>
        <pc:spChg chg="mod">
          <ac:chgData name="Mirjam Dekker" userId="8dd2270e-dffd-4f94-9916-c63038841100" providerId="ADAL" clId="{B3895E61-CA03-4233-9351-328FE2B73BC3}" dt="2020-07-22T21:03:18.212" v="1068" actId="20577"/>
          <ac:spMkLst>
            <pc:docMk/>
            <pc:sldMk cId="2303027322" sldId="411"/>
            <ac:spMk id="4" creationId="{B727FF64-A3F1-4692-A24F-F54D1D15C447}"/>
          </ac:spMkLst>
        </pc:spChg>
        <pc:spChg chg="add mod">
          <ac:chgData name="Mirjam Dekker" userId="8dd2270e-dffd-4f94-9916-c63038841100" providerId="ADAL" clId="{B3895E61-CA03-4233-9351-328FE2B73BC3}" dt="2020-07-22T21:03:08.146" v="1062" actId="20577"/>
          <ac:spMkLst>
            <pc:docMk/>
            <pc:sldMk cId="2303027322" sldId="411"/>
            <ac:spMk id="12" creationId="{7193A415-AE7E-4A2F-981B-1680D920B57D}"/>
          </ac:spMkLst>
        </pc:spChg>
        <pc:spChg chg="add mod">
          <ac:chgData name="Mirjam Dekker" userId="8dd2270e-dffd-4f94-9916-c63038841100" providerId="ADAL" clId="{B3895E61-CA03-4233-9351-328FE2B73BC3}" dt="2020-07-22T21:03:10.904" v="1064" actId="20577"/>
          <ac:spMkLst>
            <pc:docMk/>
            <pc:sldMk cId="2303027322" sldId="411"/>
            <ac:spMk id="13" creationId="{7BBDB92D-3CF7-440C-A66B-8E401DC0A721}"/>
          </ac:spMkLst>
        </pc:spChg>
        <pc:spChg chg="mod">
          <ac:chgData name="Mirjam Dekker" userId="8dd2270e-dffd-4f94-9916-c63038841100" providerId="ADAL" clId="{B3895E61-CA03-4233-9351-328FE2B73BC3}" dt="2020-07-22T21:03:14.004" v="1066" actId="20577"/>
          <ac:spMkLst>
            <pc:docMk/>
            <pc:sldMk cId="2303027322" sldId="411"/>
            <ac:spMk id="20" creationId="{3D6B5D41-4C1B-44DB-BBB4-3C9AA08E503D}"/>
          </ac:spMkLst>
        </pc:spChg>
        <pc:picChg chg="mod">
          <ac:chgData name="Mirjam Dekker" userId="8dd2270e-dffd-4f94-9916-c63038841100" providerId="ADAL" clId="{B3895E61-CA03-4233-9351-328FE2B73BC3}" dt="2020-07-22T21:01:04.024" v="1021"/>
          <ac:picMkLst>
            <pc:docMk/>
            <pc:sldMk cId="2303027322" sldId="411"/>
            <ac:picMk id="5" creationId="{CD8ABD96-C6D7-4C6B-BEF1-6A0485A15F43}"/>
          </ac:picMkLst>
        </pc:picChg>
        <pc:picChg chg="mod">
          <ac:chgData name="Mirjam Dekker" userId="8dd2270e-dffd-4f94-9916-c63038841100" providerId="ADAL" clId="{B3895E61-CA03-4233-9351-328FE2B73BC3}" dt="2020-07-22T20:59:44.990" v="1018"/>
          <ac:picMkLst>
            <pc:docMk/>
            <pc:sldMk cId="2303027322" sldId="411"/>
            <ac:picMk id="6" creationId="{67CBD7E6-0B1B-4434-8309-0C03BCF9B6F9}"/>
          </ac:picMkLst>
        </pc:picChg>
        <pc:picChg chg="mod">
          <ac:chgData name="Mirjam Dekker" userId="8dd2270e-dffd-4f94-9916-c63038841100" providerId="ADAL" clId="{B3895E61-CA03-4233-9351-328FE2B73BC3}" dt="2020-07-22T21:00:16.015" v="1019"/>
          <ac:picMkLst>
            <pc:docMk/>
            <pc:sldMk cId="2303027322" sldId="411"/>
            <ac:picMk id="7" creationId="{6565BA76-EEC0-4EF7-9FD9-E183999F1012}"/>
          </ac:picMkLst>
        </pc:picChg>
        <pc:picChg chg="add mod modCrop">
          <ac:chgData name="Mirjam Dekker" userId="8dd2270e-dffd-4f94-9916-c63038841100" providerId="ADAL" clId="{B3895E61-CA03-4233-9351-328FE2B73BC3}" dt="2020-07-22T21:02:30.503" v="1036"/>
          <ac:picMkLst>
            <pc:docMk/>
            <pc:sldMk cId="2303027322" sldId="411"/>
            <ac:picMk id="8" creationId="{B35893F2-4EC8-4606-955E-165B3A7BAEF0}"/>
          </ac:picMkLst>
        </pc:picChg>
        <pc:picChg chg="add del">
          <ac:chgData name="Mirjam Dekker" userId="8dd2270e-dffd-4f94-9916-c63038841100" providerId="ADAL" clId="{B3895E61-CA03-4233-9351-328FE2B73BC3}" dt="2020-07-22T22:56:44.722" v="1240" actId="22"/>
          <ac:picMkLst>
            <pc:docMk/>
            <pc:sldMk cId="2303027322" sldId="411"/>
            <ac:picMk id="26" creationId="{8A8A6A75-C9F3-4EAB-804A-8B9AF3961D21}"/>
          </ac:picMkLst>
        </pc:picChg>
        <pc:picChg chg="mod">
          <ac:chgData name="Mirjam Dekker" userId="8dd2270e-dffd-4f94-9916-c63038841100" providerId="ADAL" clId="{B3895E61-CA03-4233-9351-328FE2B73BC3}" dt="2020-07-22T21:00:53.086" v="1020"/>
          <ac:picMkLst>
            <pc:docMk/>
            <pc:sldMk cId="2303027322" sldId="411"/>
            <ac:picMk id="27" creationId="{50447B2C-0E63-43A7-AC68-2EEE05629FEA}"/>
          </ac:picMkLst>
        </pc:picChg>
        <pc:picChg chg="del">
          <ac:chgData name="Mirjam Dekker" userId="8dd2270e-dffd-4f94-9916-c63038841100" providerId="ADAL" clId="{B3895E61-CA03-4233-9351-328FE2B73BC3}" dt="2020-07-22T21:01:06.157" v="1022" actId="478"/>
          <ac:picMkLst>
            <pc:docMk/>
            <pc:sldMk cId="2303027322" sldId="411"/>
            <ac:picMk id="29" creationId="{42E398DA-BDC0-458D-B945-05BD6650EFB7}"/>
          </ac:picMkLst>
        </pc:picChg>
      </pc:sldChg>
      <pc:sldChg chg="modSp mod">
        <pc:chgData name="Mirjam Dekker" userId="8dd2270e-dffd-4f94-9916-c63038841100" providerId="ADAL" clId="{B3895E61-CA03-4233-9351-328FE2B73BC3}" dt="2020-07-24T17:22:12.440" v="4896" actId="20577"/>
        <pc:sldMkLst>
          <pc:docMk/>
          <pc:sldMk cId="1025898187" sldId="431"/>
        </pc:sldMkLst>
        <pc:spChg chg="mod">
          <ac:chgData name="Mirjam Dekker" userId="8dd2270e-dffd-4f94-9916-c63038841100" providerId="ADAL" clId="{B3895E61-CA03-4233-9351-328FE2B73BC3}" dt="2020-07-23T00:53:15.031" v="3514" actId="255"/>
          <ac:spMkLst>
            <pc:docMk/>
            <pc:sldMk cId="1025898187" sldId="431"/>
            <ac:spMk id="2" creationId="{B2A6B69B-AC68-4E1C-B135-78853C2F391D}"/>
          </ac:spMkLst>
        </pc:spChg>
        <pc:graphicFrameChg chg="modGraphic">
          <ac:chgData name="Mirjam Dekker" userId="8dd2270e-dffd-4f94-9916-c63038841100" providerId="ADAL" clId="{B3895E61-CA03-4233-9351-328FE2B73BC3}" dt="2020-07-22T23:30:49.602" v="2247" actId="113"/>
          <ac:graphicFrameMkLst>
            <pc:docMk/>
            <pc:sldMk cId="1025898187" sldId="431"/>
            <ac:graphicFrameMk id="7" creationId="{119087CE-33E1-493B-B700-D7CC9A31D4E9}"/>
          </ac:graphicFrameMkLst>
        </pc:graphicFrameChg>
        <pc:graphicFrameChg chg="modGraphic">
          <ac:chgData name="Mirjam Dekker" userId="8dd2270e-dffd-4f94-9916-c63038841100" providerId="ADAL" clId="{B3895E61-CA03-4233-9351-328FE2B73BC3}" dt="2020-07-24T17:22:12.440" v="4896" actId="20577"/>
          <ac:graphicFrameMkLst>
            <pc:docMk/>
            <pc:sldMk cId="1025898187" sldId="431"/>
            <ac:graphicFrameMk id="20" creationId="{5AFB7D10-C590-4773-A420-46F1DDC49780}"/>
          </ac:graphicFrameMkLst>
        </pc:graphicFrameChg>
      </pc:sldChg>
      <pc:sldChg chg="modSp mod ord">
        <pc:chgData name="Mirjam Dekker" userId="8dd2270e-dffd-4f94-9916-c63038841100" providerId="ADAL" clId="{B3895E61-CA03-4233-9351-328FE2B73BC3}" dt="2020-07-24T15:03:17.733" v="3953" actId="179"/>
        <pc:sldMkLst>
          <pc:docMk/>
          <pc:sldMk cId="4076368785" sldId="457"/>
        </pc:sldMkLst>
        <pc:spChg chg="mod">
          <ac:chgData name="Mirjam Dekker" userId="8dd2270e-dffd-4f94-9916-c63038841100" providerId="ADAL" clId="{B3895E61-CA03-4233-9351-328FE2B73BC3}" dt="2020-07-22T20:57:16.207" v="996" actId="255"/>
          <ac:spMkLst>
            <pc:docMk/>
            <pc:sldMk cId="4076368785" sldId="457"/>
            <ac:spMk id="2" creationId="{4CB11832-7971-4711-B26A-37FFD89E0506}"/>
          </ac:spMkLst>
        </pc:spChg>
        <pc:graphicFrameChg chg="modGraphic">
          <ac:chgData name="Mirjam Dekker" userId="8dd2270e-dffd-4f94-9916-c63038841100" providerId="ADAL" clId="{B3895E61-CA03-4233-9351-328FE2B73BC3}" dt="2020-07-24T15:03:17.733" v="3953" actId="179"/>
          <ac:graphicFrameMkLst>
            <pc:docMk/>
            <pc:sldMk cId="4076368785" sldId="457"/>
            <ac:graphicFrameMk id="15" creationId="{F353F06E-60B6-4730-ABDF-DDFC756C14B8}"/>
          </ac:graphicFrameMkLst>
        </pc:graphicFrameChg>
      </pc:sldChg>
      <pc:sldChg chg="modSp mod ord">
        <pc:chgData name="Mirjam Dekker" userId="8dd2270e-dffd-4f94-9916-c63038841100" providerId="ADAL" clId="{B3895E61-CA03-4233-9351-328FE2B73BC3}" dt="2020-07-23T01:09:11.108" v="3763" actId="14100"/>
        <pc:sldMkLst>
          <pc:docMk/>
          <pc:sldMk cId="3274072526" sldId="471"/>
        </pc:sldMkLst>
        <pc:spChg chg="mod">
          <ac:chgData name="Mirjam Dekker" userId="8dd2270e-dffd-4f94-9916-c63038841100" providerId="ADAL" clId="{B3895E61-CA03-4233-9351-328FE2B73BC3}" dt="2020-07-22T20:40:30.555" v="341" actId="20577"/>
          <ac:spMkLst>
            <pc:docMk/>
            <pc:sldMk cId="3274072526" sldId="471"/>
            <ac:spMk id="2" creationId="{C1BEB0E5-9969-4589-913E-968E8299480B}"/>
          </ac:spMkLst>
        </pc:spChg>
        <pc:spChg chg="mod">
          <ac:chgData name="Mirjam Dekker" userId="8dd2270e-dffd-4f94-9916-c63038841100" providerId="ADAL" clId="{B3895E61-CA03-4233-9351-328FE2B73BC3}" dt="2020-07-23T01:09:11.108" v="3763" actId="14100"/>
          <ac:spMkLst>
            <pc:docMk/>
            <pc:sldMk cId="3274072526" sldId="471"/>
            <ac:spMk id="6" creationId="{4434CFD5-A0A6-436D-A1BC-0C7A56FDB7C9}"/>
          </ac:spMkLst>
        </pc:spChg>
      </pc:sldChg>
      <pc:sldChg chg="del">
        <pc:chgData name="Mirjam Dekker" userId="8dd2270e-dffd-4f94-9916-c63038841100" providerId="ADAL" clId="{B3895E61-CA03-4233-9351-328FE2B73BC3}" dt="2020-07-22T20:45:46.362" v="687" actId="47"/>
        <pc:sldMkLst>
          <pc:docMk/>
          <pc:sldMk cId="3628640892" sldId="574"/>
        </pc:sldMkLst>
      </pc:sldChg>
      <pc:sldChg chg="modSp mod ord">
        <pc:chgData name="Mirjam Dekker" userId="8dd2270e-dffd-4f94-9916-c63038841100" providerId="ADAL" clId="{B3895E61-CA03-4233-9351-328FE2B73BC3}" dt="2020-07-24T15:04:52.432" v="4046" actId="20577"/>
        <pc:sldMkLst>
          <pc:docMk/>
          <pc:sldMk cId="1722207084" sldId="592"/>
        </pc:sldMkLst>
        <pc:spChg chg="mod">
          <ac:chgData name="Mirjam Dekker" userId="8dd2270e-dffd-4f94-9916-c63038841100" providerId="ADAL" clId="{B3895E61-CA03-4233-9351-328FE2B73BC3}" dt="2020-07-24T15:04:52.432" v="4046" actId="20577"/>
          <ac:spMkLst>
            <pc:docMk/>
            <pc:sldMk cId="1722207084" sldId="592"/>
            <ac:spMk id="19" creationId="{A70281D1-0E12-4B06-A690-6D92735B7120}"/>
          </ac:spMkLst>
        </pc:spChg>
      </pc:sldChg>
      <pc:sldChg chg="modSp mod ord">
        <pc:chgData name="Mirjam Dekker" userId="8dd2270e-dffd-4f94-9916-c63038841100" providerId="ADAL" clId="{B3895E61-CA03-4233-9351-328FE2B73BC3}" dt="2020-07-24T15:04:45.231" v="4043" actId="6549"/>
        <pc:sldMkLst>
          <pc:docMk/>
          <pc:sldMk cId="3754192849" sldId="607"/>
        </pc:sldMkLst>
        <pc:spChg chg="mod">
          <ac:chgData name="Mirjam Dekker" userId="8dd2270e-dffd-4f94-9916-c63038841100" providerId="ADAL" clId="{B3895E61-CA03-4233-9351-328FE2B73BC3}" dt="2020-07-24T15:04:45.231" v="4043" actId="6549"/>
          <ac:spMkLst>
            <pc:docMk/>
            <pc:sldMk cId="3754192849" sldId="607"/>
            <ac:spMk id="38" creationId="{1F3A8731-E781-419D-B401-CECDB6739E4D}"/>
          </ac:spMkLst>
        </pc:spChg>
      </pc:sldChg>
      <pc:sldChg chg="del">
        <pc:chgData name="Mirjam Dekker" userId="8dd2270e-dffd-4f94-9916-c63038841100" providerId="ADAL" clId="{B3895E61-CA03-4233-9351-328FE2B73BC3}" dt="2020-07-22T20:45:45.390" v="686" actId="47"/>
        <pc:sldMkLst>
          <pc:docMk/>
          <pc:sldMk cId="2557093878" sldId="613"/>
        </pc:sldMkLst>
      </pc:sldChg>
      <pc:sldChg chg="del">
        <pc:chgData name="Mirjam Dekker" userId="8dd2270e-dffd-4f94-9916-c63038841100" providerId="ADAL" clId="{B3895E61-CA03-4233-9351-328FE2B73BC3}" dt="2020-07-22T21:03:44.332" v="1071" actId="47"/>
        <pc:sldMkLst>
          <pc:docMk/>
          <pc:sldMk cId="3237843981" sldId="615"/>
        </pc:sldMkLst>
      </pc:sldChg>
      <pc:sldChg chg="addSp modSp mod ord">
        <pc:chgData name="Mirjam Dekker" userId="8dd2270e-dffd-4f94-9916-c63038841100" providerId="ADAL" clId="{B3895E61-CA03-4233-9351-328FE2B73BC3}" dt="2020-07-24T15:04:37.183" v="4042" actId="6549"/>
        <pc:sldMkLst>
          <pc:docMk/>
          <pc:sldMk cId="3368485161" sldId="616"/>
        </pc:sldMkLst>
        <pc:spChg chg="mod">
          <ac:chgData name="Mirjam Dekker" userId="8dd2270e-dffd-4f94-9916-c63038841100" providerId="ADAL" clId="{B3895E61-CA03-4233-9351-328FE2B73BC3}" dt="2020-07-24T14:29:28.797" v="3809" actId="113"/>
          <ac:spMkLst>
            <pc:docMk/>
            <pc:sldMk cId="3368485161" sldId="616"/>
            <ac:spMk id="3" creationId="{38D297CB-E6E4-4357-8149-58CB4091A504}"/>
          </ac:spMkLst>
        </pc:spChg>
        <pc:spChg chg="add mod">
          <ac:chgData name="Mirjam Dekker" userId="8dd2270e-dffd-4f94-9916-c63038841100" providerId="ADAL" clId="{B3895E61-CA03-4233-9351-328FE2B73BC3}" dt="2020-07-22T20:55:51.758" v="975" actId="21"/>
          <ac:spMkLst>
            <pc:docMk/>
            <pc:sldMk cId="3368485161" sldId="616"/>
            <ac:spMk id="5" creationId="{D86CEFD5-AEFD-4BAE-9949-851D2CCB092D}"/>
          </ac:spMkLst>
        </pc:spChg>
        <pc:spChg chg="mod">
          <ac:chgData name="Mirjam Dekker" userId="8dd2270e-dffd-4f94-9916-c63038841100" providerId="ADAL" clId="{B3895E61-CA03-4233-9351-328FE2B73BC3}" dt="2020-07-24T15:04:37.183" v="4042" actId="6549"/>
          <ac:spMkLst>
            <pc:docMk/>
            <pc:sldMk cId="3368485161" sldId="616"/>
            <ac:spMk id="11" creationId="{9A53623B-3C70-4F78-A063-CF742D93AD88}"/>
          </ac:spMkLst>
        </pc:spChg>
        <pc:picChg chg="add mod">
          <ac:chgData name="Mirjam Dekker" userId="8dd2270e-dffd-4f94-9916-c63038841100" providerId="ADAL" clId="{B3895E61-CA03-4233-9351-328FE2B73BC3}" dt="2020-07-22T20:55:44.593" v="973" actId="1076"/>
          <ac:picMkLst>
            <pc:docMk/>
            <pc:sldMk cId="3368485161" sldId="616"/>
            <ac:picMk id="2" creationId="{1BC9FFBB-CD54-4ED4-A20C-0EA910B5F8CD}"/>
          </ac:picMkLst>
        </pc:picChg>
      </pc:sldChg>
      <pc:sldChg chg="del">
        <pc:chgData name="Mirjam Dekker" userId="8dd2270e-dffd-4f94-9916-c63038841100" providerId="ADAL" clId="{B3895E61-CA03-4233-9351-328FE2B73BC3}" dt="2020-07-22T21:03:40.901" v="1069" actId="47"/>
        <pc:sldMkLst>
          <pc:docMk/>
          <pc:sldMk cId="2257459670" sldId="617"/>
        </pc:sldMkLst>
      </pc:sldChg>
      <pc:sldChg chg="del">
        <pc:chgData name="Mirjam Dekker" userId="8dd2270e-dffd-4f94-9916-c63038841100" providerId="ADAL" clId="{B3895E61-CA03-4233-9351-328FE2B73BC3}" dt="2020-07-22T21:03:42.400" v="1070" actId="47"/>
        <pc:sldMkLst>
          <pc:docMk/>
          <pc:sldMk cId="2180732203" sldId="618"/>
        </pc:sldMkLst>
      </pc:sldChg>
      <pc:sldChg chg="addSp delSp modSp mod">
        <pc:chgData name="Mirjam Dekker" userId="8dd2270e-dffd-4f94-9916-c63038841100" providerId="ADAL" clId="{B3895E61-CA03-4233-9351-328FE2B73BC3}" dt="2020-07-24T15:15:02.343" v="4378" actId="2085"/>
        <pc:sldMkLst>
          <pc:docMk/>
          <pc:sldMk cId="1410519968" sldId="620"/>
        </pc:sldMkLst>
        <pc:spChg chg="add mod">
          <ac:chgData name="Mirjam Dekker" userId="8dd2270e-dffd-4f94-9916-c63038841100" providerId="ADAL" clId="{B3895E61-CA03-4233-9351-328FE2B73BC3}" dt="2020-07-24T15:15:02.343" v="4378" actId="2085"/>
          <ac:spMkLst>
            <pc:docMk/>
            <pc:sldMk cId="1410519968" sldId="620"/>
            <ac:spMk id="4" creationId="{C2788361-628D-4A2C-8E5E-A2BCD8E6BED5}"/>
          </ac:spMkLst>
        </pc:spChg>
        <pc:spChg chg="add mod">
          <ac:chgData name="Mirjam Dekker" userId="8dd2270e-dffd-4f94-9916-c63038841100" providerId="ADAL" clId="{B3895E61-CA03-4233-9351-328FE2B73BC3}" dt="2020-07-23T01:08:51.367" v="3761" actId="1036"/>
          <ac:spMkLst>
            <pc:docMk/>
            <pc:sldMk cId="1410519968" sldId="620"/>
            <ac:spMk id="6" creationId="{36E02EB0-EEF9-4674-A61A-D2FB7F1CC8F7}"/>
          </ac:spMkLst>
        </pc:spChg>
        <pc:spChg chg="add mod">
          <ac:chgData name="Mirjam Dekker" userId="8dd2270e-dffd-4f94-9916-c63038841100" providerId="ADAL" clId="{B3895E61-CA03-4233-9351-328FE2B73BC3}" dt="2020-07-23T01:08:51.367" v="3761" actId="1036"/>
          <ac:spMkLst>
            <pc:docMk/>
            <pc:sldMk cId="1410519968" sldId="620"/>
            <ac:spMk id="7" creationId="{C61429CF-8054-4F4D-B480-A553AA8031C1}"/>
          </ac:spMkLst>
        </pc:spChg>
        <pc:spChg chg="mod">
          <ac:chgData name="Mirjam Dekker" userId="8dd2270e-dffd-4f94-9916-c63038841100" providerId="ADAL" clId="{B3895E61-CA03-4233-9351-328FE2B73BC3}" dt="2020-07-24T13:49:19.084" v="3808" actId="20577"/>
          <ac:spMkLst>
            <pc:docMk/>
            <pc:sldMk cId="1410519968" sldId="620"/>
            <ac:spMk id="8" creationId="{8E639D24-5448-4A6D-9BEE-8BBBBDC738A7}"/>
          </ac:spMkLst>
        </pc:spChg>
        <pc:spChg chg="add mod">
          <ac:chgData name="Mirjam Dekker" userId="8dd2270e-dffd-4f94-9916-c63038841100" providerId="ADAL" clId="{B3895E61-CA03-4233-9351-328FE2B73BC3}" dt="2020-07-23T01:08:51.367" v="3761" actId="1036"/>
          <ac:spMkLst>
            <pc:docMk/>
            <pc:sldMk cId="1410519968" sldId="620"/>
            <ac:spMk id="19" creationId="{E285FA14-6382-4189-B0D2-0249A27FB890}"/>
          </ac:spMkLst>
        </pc:spChg>
        <pc:picChg chg="add del mod">
          <ac:chgData name="Mirjam Dekker" userId="8dd2270e-dffd-4f94-9916-c63038841100" providerId="ADAL" clId="{B3895E61-CA03-4233-9351-328FE2B73BC3}" dt="2020-07-22T19:47:03.982" v="106" actId="478"/>
          <ac:picMkLst>
            <pc:docMk/>
            <pc:sldMk cId="1410519968" sldId="620"/>
            <ac:picMk id="5" creationId="{C76D5CC4-B3E4-45CF-B395-7826724AC737}"/>
          </ac:picMkLst>
        </pc:picChg>
        <pc:picChg chg="add mod">
          <ac:chgData name="Mirjam Dekker" userId="8dd2270e-dffd-4f94-9916-c63038841100" providerId="ADAL" clId="{B3895E61-CA03-4233-9351-328FE2B73BC3}" dt="2020-07-23T01:08:51.367" v="3761" actId="1036"/>
          <ac:picMkLst>
            <pc:docMk/>
            <pc:sldMk cId="1410519968" sldId="620"/>
            <ac:picMk id="13" creationId="{43F0632F-01DA-400D-9FEB-2993B2A8C4DE}"/>
          </ac:picMkLst>
        </pc:picChg>
        <pc:picChg chg="add mod">
          <ac:chgData name="Mirjam Dekker" userId="8dd2270e-dffd-4f94-9916-c63038841100" providerId="ADAL" clId="{B3895E61-CA03-4233-9351-328FE2B73BC3}" dt="2020-07-23T01:08:51.367" v="3761" actId="1036"/>
          <ac:picMkLst>
            <pc:docMk/>
            <pc:sldMk cId="1410519968" sldId="620"/>
            <ac:picMk id="15" creationId="{7A534781-3C12-453F-A953-D1F131901859}"/>
          </ac:picMkLst>
        </pc:picChg>
        <pc:picChg chg="add mod">
          <ac:chgData name="Mirjam Dekker" userId="8dd2270e-dffd-4f94-9916-c63038841100" providerId="ADAL" clId="{B3895E61-CA03-4233-9351-328FE2B73BC3}" dt="2020-07-23T01:08:51.367" v="3761" actId="1036"/>
          <ac:picMkLst>
            <pc:docMk/>
            <pc:sldMk cId="1410519968" sldId="620"/>
            <ac:picMk id="17" creationId="{3D0A1DD7-66EC-4847-9298-3C073ED317FF}"/>
          </ac:picMkLst>
        </pc:picChg>
      </pc:sldChg>
      <pc:sldChg chg="modSp add del mod">
        <pc:chgData name="Mirjam Dekker" userId="8dd2270e-dffd-4f94-9916-c63038841100" providerId="ADAL" clId="{B3895E61-CA03-4233-9351-328FE2B73BC3}" dt="2020-07-22T22:58:56.943" v="1258" actId="47"/>
        <pc:sldMkLst>
          <pc:docMk/>
          <pc:sldMk cId="1604945989" sldId="621"/>
        </pc:sldMkLst>
        <pc:spChg chg="mod">
          <ac:chgData name="Mirjam Dekker" userId="8dd2270e-dffd-4f94-9916-c63038841100" providerId="ADAL" clId="{B3895E61-CA03-4233-9351-328FE2B73BC3}" dt="2020-07-22T21:04:08.635" v="1093" actId="6549"/>
          <ac:spMkLst>
            <pc:docMk/>
            <pc:sldMk cId="1604945989" sldId="621"/>
            <ac:spMk id="19" creationId="{A70281D1-0E12-4B06-A690-6D92735B7120}"/>
          </ac:spMkLst>
        </pc:spChg>
      </pc:sldChg>
      <pc:sldChg chg="addSp delSp modSp new mod ord">
        <pc:chgData name="Mirjam Dekker" userId="8dd2270e-dffd-4f94-9916-c63038841100" providerId="ADAL" clId="{B3895E61-CA03-4233-9351-328FE2B73BC3}" dt="2020-07-24T17:08:33.420" v="4877" actId="478"/>
        <pc:sldMkLst>
          <pc:docMk/>
          <pc:sldMk cId="3142000484" sldId="621"/>
        </pc:sldMkLst>
        <pc:spChg chg="mod">
          <ac:chgData name="Mirjam Dekker" userId="8dd2270e-dffd-4f94-9916-c63038841100" providerId="ADAL" clId="{B3895E61-CA03-4233-9351-328FE2B73BC3}" dt="2020-07-22T22:59:48.145" v="1293" actId="114"/>
          <ac:spMkLst>
            <pc:docMk/>
            <pc:sldMk cId="3142000484" sldId="621"/>
            <ac:spMk id="2" creationId="{D521BA81-69D0-48DE-B2C0-1F1FEC9DEDC6}"/>
          </ac:spMkLst>
        </pc:spChg>
        <pc:spChg chg="mod">
          <ac:chgData name="Mirjam Dekker" userId="8dd2270e-dffd-4f94-9916-c63038841100" providerId="ADAL" clId="{B3895E61-CA03-4233-9351-328FE2B73BC3}" dt="2020-07-23T00:19:24.171" v="2866" actId="27636"/>
          <ac:spMkLst>
            <pc:docMk/>
            <pc:sldMk cId="3142000484" sldId="621"/>
            <ac:spMk id="3" creationId="{3D6A1426-D43A-41A4-B951-FABD8557550D}"/>
          </ac:spMkLst>
        </pc:spChg>
        <pc:spChg chg="mod">
          <ac:chgData name="Mirjam Dekker" userId="8dd2270e-dffd-4f94-9916-c63038841100" providerId="ADAL" clId="{B3895E61-CA03-4233-9351-328FE2B73BC3}" dt="2020-07-24T15:16:15.001" v="4507" actId="114"/>
          <ac:spMkLst>
            <pc:docMk/>
            <pc:sldMk cId="3142000484" sldId="621"/>
            <ac:spMk id="4" creationId="{3025CCAE-CB38-4CF6-8876-5ECB44F7B909}"/>
          </ac:spMkLst>
        </pc:spChg>
        <pc:spChg chg="mod">
          <ac:chgData name="Mirjam Dekker" userId="8dd2270e-dffd-4f94-9916-c63038841100" providerId="ADAL" clId="{B3895E61-CA03-4233-9351-328FE2B73BC3}" dt="2020-07-23T00:19:24.175" v="2867" actId="27636"/>
          <ac:spMkLst>
            <pc:docMk/>
            <pc:sldMk cId="3142000484" sldId="621"/>
            <ac:spMk id="5" creationId="{9C1FFF0E-1DA4-431F-BC34-A0655BC068EA}"/>
          </ac:spMkLst>
        </pc:spChg>
        <pc:spChg chg="mod">
          <ac:chgData name="Mirjam Dekker" userId="8dd2270e-dffd-4f94-9916-c63038841100" providerId="ADAL" clId="{B3895E61-CA03-4233-9351-328FE2B73BC3}" dt="2020-07-24T12:21:16.577" v="3798" actId="14100"/>
          <ac:spMkLst>
            <pc:docMk/>
            <pc:sldMk cId="3142000484" sldId="621"/>
            <ac:spMk id="6" creationId="{F9B872CF-0E00-4712-B7CF-57A7C46F4602}"/>
          </ac:spMkLst>
        </pc:spChg>
        <pc:spChg chg="add del">
          <ac:chgData name="Mirjam Dekker" userId="8dd2270e-dffd-4f94-9916-c63038841100" providerId="ADAL" clId="{B3895E61-CA03-4233-9351-328FE2B73BC3}" dt="2020-07-22T23:12:42.272" v="1636"/>
          <ac:spMkLst>
            <pc:docMk/>
            <pc:sldMk cId="3142000484" sldId="621"/>
            <ac:spMk id="7" creationId="{EABCA981-407B-4DCC-B630-20F143FCD39B}"/>
          </ac:spMkLst>
        </pc:spChg>
        <pc:picChg chg="add del">
          <ac:chgData name="Mirjam Dekker" userId="8dd2270e-dffd-4f94-9916-c63038841100" providerId="ADAL" clId="{B3895E61-CA03-4233-9351-328FE2B73BC3}" dt="2020-07-24T17:08:31.869" v="4876" actId="478"/>
          <ac:picMkLst>
            <pc:docMk/>
            <pc:sldMk cId="3142000484" sldId="621"/>
            <ac:picMk id="9" creationId="{873C83B0-7EA4-4C41-98EC-DB7227F37B04}"/>
          </ac:picMkLst>
        </pc:picChg>
        <pc:picChg chg="add del">
          <ac:chgData name="Mirjam Dekker" userId="8dd2270e-dffd-4f94-9916-c63038841100" providerId="ADAL" clId="{B3895E61-CA03-4233-9351-328FE2B73BC3}" dt="2020-07-24T17:08:33.420" v="4877" actId="478"/>
          <ac:picMkLst>
            <pc:docMk/>
            <pc:sldMk cId="3142000484" sldId="621"/>
            <ac:picMk id="11" creationId="{DB3CD671-68E2-4DF8-A566-30CE9AD64F16}"/>
          </ac:picMkLst>
        </pc:picChg>
        <pc:picChg chg="add">
          <ac:chgData name="Mirjam Dekker" userId="8dd2270e-dffd-4f94-9916-c63038841100" providerId="ADAL" clId="{B3895E61-CA03-4233-9351-328FE2B73BC3}" dt="2020-07-23T01:22:18.885" v="3775" actId="22"/>
          <ac:picMkLst>
            <pc:docMk/>
            <pc:sldMk cId="3142000484" sldId="621"/>
            <ac:picMk id="13" creationId="{617B7BC0-632E-45C5-9590-1BBE65EE71CA}"/>
          </ac:picMkLst>
        </pc:picChg>
        <pc:picChg chg="add">
          <ac:chgData name="Mirjam Dekker" userId="8dd2270e-dffd-4f94-9916-c63038841100" providerId="ADAL" clId="{B3895E61-CA03-4233-9351-328FE2B73BC3}" dt="2020-07-23T01:22:18.885" v="3775" actId="22"/>
          <ac:picMkLst>
            <pc:docMk/>
            <pc:sldMk cId="3142000484" sldId="621"/>
            <ac:picMk id="15" creationId="{F3294A21-CD4A-4568-A86F-050E3B854575}"/>
          </ac:picMkLst>
        </pc:picChg>
      </pc:sldChg>
      <pc:sldChg chg="add del">
        <pc:chgData name="Mirjam Dekker" userId="8dd2270e-dffd-4f94-9916-c63038841100" providerId="ADAL" clId="{B3895E61-CA03-4233-9351-328FE2B73BC3}" dt="2020-07-22T22:56:34.170" v="1238" actId="47"/>
        <pc:sldMkLst>
          <pc:docMk/>
          <pc:sldMk cId="1266568963" sldId="622"/>
        </pc:sldMkLst>
      </pc:sldChg>
      <pc:sldChg chg="addSp modSp add del mod">
        <pc:chgData name="Mirjam Dekker" userId="8dd2270e-dffd-4f94-9916-c63038841100" providerId="ADAL" clId="{B3895E61-CA03-4233-9351-328FE2B73BC3}" dt="2020-07-23T00:21:50.619" v="2932" actId="47"/>
        <pc:sldMkLst>
          <pc:docMk/>
          <pc:sldMk cId="1498375116" sldId="622"/>
        </pc:sldMkLst>
        <pc:spChg chg="mod">
          <ac:chgData name="Mirjam Dekker" userId="8dd2270e-dffd-4f94-9916-c63038841100" providerId="ADAL" clId="{B3895E61-CA03-4233-9351-328FE2B73BC3}" dt="2020-07-22T23:43:42.291" v="2427" actId="255"/>
          <ac:spMkLst>
            <pc:docMk/>
            <pc:sldMk cId="1498375116" sldId="622"/>
            <ac:spMk id="3" creationId="{3D6A1426-D43A-41A4-B951-FABD8557550D}"/>
          </ac:spMkLst>
        </pc:spChg>
        <pc:spChg chg="mod">
          <ac:chgData name="Mirjam Dekker" userId="8dd2270e-dffd-4f94-9916-c63038841100" providerId="ADAL" clId="{B3895E61-CA03-4233-9351-328FE2B73BC3}" dt="2020-07-22T23:45:32.802" v="2497" actId="114"/>
          <ac:spMkLst>
            <pc:docMk/>
            <pc:sldMk cId="1498375116" sldId="622"/>
            <ac:spMk id="4" creationId="{3025CCAE-CB38-4CF6-8876-5ECB44F7B909}"/>
          </ac:spMkLst>
        </pc:spChg>
        <pc:spChg chg="mod">
          <ac:chgData name="Mirjam Dekker" userId="8dd2270e-dffd-4f94-9916-c63038841100" providerId="ADAL" clId="{B3895E61-CA03-4233-9351-328FE2B73BC3}" dt="2020-07-22T23:43:42.291" v="2427" actId="255"/>
          <ac:spMkLst>
            <pc:docMk/>
            <pc:sldMk cId="1498375116" sldId="622"/>
            <ac:spMk id="5" creationId="{9C1FFF0E-1DA4-431F-BC34-A0655BC068EA}"/>
          </ac:spMkLst>
        </pc:spChg>
        <pc:spChg chg="mod">
          <ac:chgData name="Mirjam Dekker" userId="8dd2270e-dffd-4f94-9916-c63038841100" providerId="ADAL" clId="{B3895E61-CA03-4233-9351-328FE2B73BC3}" dt="2020-07-22T23:45:36.878" v="2498" actId="114"/>
          <ac:spMkLst>
            <pc:docMk/>
            <pc:sldMk cId="1498375116" sldId="622"/>
            <ac:spMk id="6" creationId="{F9B872CF-0E00-4712-B7CF-57A7C46F4602}"/>
          </ac:spMkLst>
        </pc:spChg>
        <pc:spChg chg="add mod">
          <ac:chgData name="Mirjam Dekker" userId="8dd2270e-dffd-4f94-9916-c63038841100" providerId="ADAL" clId="{B3895E61-CA03-4233-9351-328FE2B73BC3}" dt="2020-07-22T23:48:09.947" v="2501"/>
          <ac:spMkLst>
            <pc:docMk/>
            <pc:sldMk cId="1498375116" sldId="622"/>
            <ac:spMk id="7" creationId="{F43080B2-A8DA-4118-8A87-0221AE78C5D6}"/>
          </ac:spMkLst>
        </pc:spChg>
      </pc:sldChg>
      <pc:sldChg chg="modSp new del mod">
        <pc:chgData name="Mirjam Dekker" userId="8dd2270e-dffd-4f94-9916-c63038841100" providerId="ADAL" clId="{B3895E61-CA03-4233-9351-328FE2B73BC3}" dt="2020-07-22T22:56:13.009" v="1237" actId="2696"/>
        <pc:sldMkLst>
          <pc:docMk/>
          <pc:sldMk cId="2736303154" sldId="623"/>
        </pc:sldMkLst>
        <pc:spChg chg="mod">
          <ac:chgData name="Mirjam Dekker" userId="8dd2270e-dffd-4f94-9916-c63038841100" providerId="ADAL" clId="{B3895E61-CA03-4233-9351-328FE2B73BC3}" dt="2020-07-22T22:55:52.760" v="1215" actId="20577"/>
          <ac:spMkLst>
            <pc:docMk/>
            <pc:sldMk cId="2736303154" sldId="623"/>
            <ac:spMk id="2" creationId="{A21410C4-CB9B-499B-93D7-1A599847217B}"/>
          </ac:spMkLst>
        </pc:spChg>
        <pc:spChg chg="mod">
          <ac:chgData name="Mirjam Dekker" userId="8dd2270e-dffd-4f94-9916-c63038841100" providerId="ADAL" clId="{B3895E61-CA03-4233-9351-328FE2B73BC3}" dt="2020-07-22T22:55:59.183" v="1227" actId="20577"/>
          <ac:spMkLst>
            <pc:docMk/>
            <pc:sldMk cId="2736303154" sldId="623"/>
            <ac:spMk id="3" creationId="{15AD4753-89CB-44CC-B327-5A523D04ED8F}"/>
          </ac:spMkLst>
        </pc:spChg>
        <pc:spChg chg="mod">
          <ac:chgData name="Mirjam Dekker" userId="8dd2270e-dffd-4f94-9916-c63038841100" providerId="ADAL" clId="{B3895E61-CA03-4233-9351-328FE2B73BC3}" dt="2020-07-22T22:56:06.204" v="1236" actId="20577"/>
          <ac:spMkLst>
            <pc:docMk/>
            <pc:sldMk cId="2736303154" sldId="623"/>
            <ac:spMk id="5" creationId="{67E24810-8E75-4AB2-A0EC-23E8BA7E3B01}"/>
          </ac:spMkLst>
        </pc:spChg>
      </pc:sldChg>
      <pc:sldChg chg="addSp delSp modSp add del mod">
        <pc:chgData name="Mirjam Dekker" userId="8dd2270e-dffd-4f94-9916-c63038841100" providerId="ADAL" clId="{B3895E61-CA03-4233-9351-328FE2B73BC3}" dt="2020-07-23T00:32:11.438" v="3223" actId="47"/>
        <pc:sldMkLst>
          <pc:docMk/>
          <pc:sldMk cId="3709203839" sldId="623"/>
        </pc:sldMkLst>
        <pc:spChg chg="del">
          <ac:chgData name="Mirjam Dekker" userId="8dd2270e-dffd-4f94-9916-c63038841100" providerId="ADAL" clId="{B3895E61-CA03-4233-9351-328FE2B73BC3}" dt="2020-07-22T23:32:23.116" v="2249" actId="478"/>
          <ac:spMkLst>
            <pc:docMk/>
            <pc:sldMk cId="3709203839" sldId="623"/>
            <ac:spMk id="3" creationId="{3D6A1426-D43A-41A4-B951-FABD8557550D}"/>
          </ac:spMkLst>
        </pc:spChg>
        <pc:spChg chg="del mod">
          <ac:chgData name="Mirjam Dekker" userId="8dd2270e-dffd-4f94-9916-c63038841100" providerId="ADAL" clId="{B3895E61-CA03-4233-9351-328FE2B73BC3}" dt="2020-07-22T23:32:23.116" v="2249" actId="478"/>
          <ac:spMkLst>
            <pc:docMk/>
            <pc:sldMk cId="3709203839" sldId="623"/>
            <ac:spMk id="4" creationId="{3025CCAE-CB38-4CF6-8876-5ECB44F7B909}"/>
          </ac:spMkLst>
        </pc:spChg>
        <pc:spChg chg="mod">
          <ac:chgData name="Mirjam Dekker" userId="8dd2270e-dffd-4f94-9916-c63038841100" providerId="ADAL" clId="{B3895E61-CA03-4233-9351-328FE2B73BC3}" dt="2020-07-22T23:43:28.982" v="2425" actId="255"/>
          <ac:spMkLst>
            <pc:docMk/>
            <pc:sldMk cId="3709203839" sldId="623"/>
            <ac:spMk id="5" creationId="{9C1FFF0E-1DA4-431F-BC34-A0655BC068EA}"/>
          </ac:spMkLst>
        </pc:spChg>
        <pc:spChg chg="mod">
          <ac:chgData name="Mirjam Dekker" userId="8dd2270e-dffd-4f94-9916-c63038841100" providerId="ADAL" clId="{B3895E61-CA03-4233-9351-328FE2B73BC3}" dt="2020-07-23T00:12:45.672" v="2681" actId="20577"/>
          <ac:spMkLst>
            <pc:docMk/>
            <pc:sldMk cId="3709203839" sldId="623"/>
            <ac:spMk id="6" creationId="{F9B872CF-0E00-4712-B7CF-57A7C46F4602}"/>
          </ac:spMkLst>
        </pc:spChg>
        <pc:spChg chg="add del mod">
          <ac:chgData name="Mirjam Dekker" userId="8dd2270e-dffd-4f94-9916-c63038841100" providerId="ADAL" clId="{B3895E61-CA03-4233-9351-328FE2B73BC3}" dt="2020-07-22T23:32:28.421" v="2250" actId="478"/>
          <ac:spMkLst>
            <pc:docMk/>
            <pc:sldMk cId="3709203839" sldId="623"/>
            <ac:spMk id="8" creationId="{0699083F-A8E8-452B-A34E-715BCF25E7B5}"/>
          </ac:spMkLst>
        </pc:spChg>
        <pc:spChg chg="add del mod">
          <ac:chgData name="Mirjam Dekker" userId="8dd2270e-dffd-4f94-9916-c63038841100" providerId="ADAL" clId="{B3895E61-CA03-4233-9351-328FE2B73BC3}" dt="2020-07-22T23:32:30.838" v="2251" actId="478"/>
          <ac:spMkLst>
            <pc:docMk/>
            <pc:sldMk cId="3709203839" sldId="623"/>
            <ac:spMk id="10" creationId="{AC22EF08-56E1-4229-B12C-BD0D62B08373}"/>
          </ac:spMkLst>
        </pc:spChg>
        <pc:spChg chg="add del mod">
          <ac:chgData name="Mirjam Dekker" userId="8dd2270e-dffd-4f94-9916-c63038841100" providerId="ADAL" clId="{B3895E61-CA03-4233-9351-328FE2B73BC3}" dt="2020-07-22T23:34:45.188" v="2356" actId="478"/>
          <ac:spMkLst>
            <pc:docMk/>
            <pc:sldMk cId="3709203839" sldId="623"/>
            <ac:spMk id="11" creationId="{86EC237B-361C-4595-B6B8-FD7B4694F05A}"/>
          </ac:spMkLst>
        </pc:spChg>
        <pc:spChg chg="add mod">
          <ac:chgData name="Mirjam Dekker" userId="8dd2270e-dffd-4f94-9916-c63038841100" providerId="ADAL" clId="{B3895E61-CA03-4233-9351-328FE2B73BC3}" dt="2020-07-22T23:43:28.982" v="2425" actId="255"/>
          <ac:spMkLst>
            <pc:docMk/>
            <pc:sldMk cId="3709203839" sldId="623"/>
            <ac:spMk id="12" creationId="{E198E5CE-C76C-4A5C-BBDA-104787CE1D68}"/>
          </ac:spMkLst>
        </pc:spChg>
        <pc:picChg chg="add mod">
          <ac:chgData name="Mirjam Dekker" userId="8dd2270e-dffd-4f94-9916-c63038841100" providerId="ADAL" clId="{B3895E61-CA03-4233-9351-328FE2B73BC3}" dt="2020-07-23T00:12:57.937" v="2683" actId="208"/>
          <ac:picMkLst>
            <pc:docMk/>
            <pc:sldMk cId="3709203839" sldId="623"/>
            <ac:picMk id="14" creationId="{E776E1F0-8297-455C-A0CE-B59B8AD2B7D6}"/>
          </ac:picMkLst>
        </pc:picChg>
        <pc:picChg chg="add mod">
          <ac:chgData name="Mirjam Dekker" userId="8dd2270e-dffd-4f94-9916-c63038841100" providerId="ADAL" clId="{B3895E61-CA03-4233-9351-328FE2B73BC3}" dt="2020-07-23T00:13:04.973" v="2685" actId="1076"/>
          <ac:picMkLst>
            <pc:docMk/>
            <pc:sldMk cId="3709203839" sldId="623"/>
            <ac:picMk id="16" creationId="{BE0A8D9D-56DD-440E-BDFC-0ECE27B802F4}"/>
          </ac:picMkLst>
        </pc:picChg>
      </pc:sldChg>
      <pc:sldChg chg="new del">
        <pc:chgData name="Mirjam Dekker" userId="8dd2270e-dffd-4f94-9916-c63038841100" providerId="ADAL" clId="{B3895E61-CA03-4233-9351-328FE2B73BC3}" dt="2020-07-22T22:55:10.293" v="1179" actId="47"/>
        <pc:sldMkLst>
          <pc:docMk/>
          <pc:sldMk cId="3886463106" sldId="623"/>
        </pc:sldMkLst>
      </pc:sldChg>
      <pc:sldChg chg="new del">
        <pc:chgData name="Mirjam Dekker" userId="8dd2270e-dffd-4f94-9916-c63038841100" providerId="ADAL" clId="{B3895E61-CA03-4233-9351-328FE2B73BC3}" dt="2020-07-22T22:55:09.480" v="1178" actId="47"/>
        <pc:sldMkLst>
          <pc:docMk/>
          <pc:sldMk cId="129143707" sldId="624"/>
        </pc:sldMkLst>
      </pc:sldChg>
      <pc:sldChg chg="addSp delSp modSp add mod modAnim">
        <pc:chgData name="Mirjam Dekker" userId="8dd2270e-dffd-4f94-9916-c63038841100" providerId="ADAL" clId="{B3895E61-CA03-4233-9351-328FE2B73BC3}" dt="2020-07-23T01:22:51.898" v="3780" actId="1076"/>
        <pc:sldMkLst>
          <pc:docMk/>
          <pc:sldMk cId="1629036719" sldId="624"/>
        </pc:sldMkLst>
        <pc:spChg chg="mod">
          <ac:chgData name="Mirjam Dekker" userId="8dd2270e-dffd-4f94-9916-c63038841100" providerId="ADAL" clId="{B3895E61-CA03-4233-9351-328FE2B73BC3}" dt="2020-07-23T00:35:52.384" v="3340" actId="207"/>
          <ac:spMkLst>
            <pc:docMk/>
            <pc:sldMk cId="1629036719" sldId="624"/>
            <ac:spMk id="2" creationId="{D521BA81-69D0-48DE-B2C0-1F1FEC9DEDC6}"/>
          </ac:spMkLst>
        </pc:spChg>
        <pc:spChg chg="del">
          <ac:chgData name="Mirjam Dekker" userId="8dd2270e-dffd-4f94-9916-c63038841100" providerId="ADAL" clId="{B3895E61-CA03-4233-9351-328FE2B73BC3}" dt="2020-07-23T00:26:39.286" v="3116" actId="478"/>
          <ac:spMkLst>
            <pc:docMk/>
            <pc:sldMk cId="1629036719" sldId="624"/>
            <ac:spMk id="5" creationId="{9C1FFF0E-1DA4-431F-BC34-A0655BC068EA}"/>
          </ac:spMkLst>
        </pc:spChg>
        <pc:spChg chg="del mod">
          <ac:chgData name="Mirjam Dekker" userId="8dd2270e-dffd-4f94-9916-c63038841100" providerId="ADAL" clId="{B3895E61-CA03-4233-9351-328FE2B73BC3}" dt="2020-07-22T23:48:56.849" v="2505"/>
          <ac:spMkLst>
            <pc:docMk/>
            <pc:sldMk cId="1629036719" sldId="624"/>
            <ac:spMk id="6" creationId="{F9B872CF-0E00-4712-B7CF-57A7C46F4602}"/>
          </ac:spMkLst>
        </pc:spChg>
        <pc:spChg chg="add del mod">
          <ac:chgData name="Mirjam Dekker" userId="8dd2270e-dffd-4f94-9916-c63038841100" providerId="ADAL" clId="{B3895E61-CA03-4233-9351-328FE2B73BC3}" dt="2020-07-23T00:26:42.419" v="3117" actId="478"/>
          <ac:spMkLst>
            <pc:docMk/>
            <pc:sldMk cId="1629036719" sldId="624"/>
            <ac:spMk id="7" creationId="{29661E9B-2B83-4191-9B4F-BE976D993B76}"/>
          </ac:spMkLst>
        </pc:spChg>
        <pc:spChg chg="add del mod">
          <ac:chgData name="Mirjam Dekker" userId="8dd2270e-dffd-4f94-9916-c63038841100" providerId="ADAL" clId="{B3895E61-CA03-4233-9351-328FE2B73BC3}" dt="2020-07-23T00:28:50.351" v="3178" actId="207"/>
          <ac:spMkLst>
            <pc:docMk/>
            <pc:sldMk cId="1629036719" sldId="624"/>
            <ac:spMk id="9" creationId="{247BA77D-9085-4525-B7D8-D08DF9A43F0E}"/>
          </ac:spMkLst>
        </pc:spChg>
        <pc:spChg chg="add mod">
          <ac:chgData name="Mirjam Dekker" userId="8dd2270e-dffd-4f94-9916-c63038841100" providerId="ADAL" clId="{B3895E61-CA03-4233-9351-328FE2B73BC3}" dt="2020-07-23T00:28:44.478" v="3176" actId="207"/>
          <ac:spMkLst>
            <pc:docMk/>
            <pc:sldMk cId="1629036719" sldId="624"/>
            <ac:spMk id="10" creationId="{D9897302-5601-4B61-A80F-415914790D84}"/>
          </ac:spMkLst>
        </pc:spChg>
        <pc:spChg chg="del">
          <ac:chgData name="Mirjam Dekker" userId="8dd2270e-dffd-4f94-9916-c63038841100" providerId="ADAL" clId="{B3895E61-CA03-4233-9351-328FE2B73BC3}" dt="2020-07-23T00:26:36.681" v="3115" actId="478"/>
          <ac:spMkLst>
            <pc:docMk/>
            <pc:sldMk cId="1629036719" sldId="624"/>
            <ac:spMk id="12" creationId="{E198E5CE-C76C-4A5C-BBDA-104787CE1D68}"/>
          </ac:spMkLst>
        </pc:spChg>
        <pc:picChg chg="add mod">
          <ac:chgData name="Mirjam Dekker" userId="8dd2270e-dffd-4f94-9916-c63038841100" providerId="ADAL" clId="{B3895E61-CA03-4233-9351-328FE2B73BC3}" dt="2020-07-23T00:28:56.287" v="3192" actId="1037"/>
          <ac:picMkLst>
            <pc:docMk/>
            <pc:sldMk cId="1629036719" sldId="624"/>
            <ac:picMk id="3" creationId="{41E0D70E-D019-4AC5-8A78-C2C59B0A4203}"/>
          </ac:picMkLst>
        </pc:picChg>
        <pc:picChg chg="add del">
          <ac:chgData name="Mirjam Dekker" userId="8dd2270e-dffd-4f94-9916-c63038841100" providerId="ADAL" clId="{B3895E61-CA03-4233-9351-328FE2B73BC3}" dt="2020-07-23T00:52:56.658" v="3511" actId="478"/>
          <ac:picMkLst>
            <pc:docMk/>
            <pc:sldMk cId="1629036719" sldId="624"/>
            <ac:picMk id="8" creationId="{8864A605-B8A3-4B4D-AA41-E37689644393}"/>
          </ac:picMkLst>
        </pc:picChg>
        <pc:picChg chg="add del">
          <ac:chgData name="Mirjam Dekker" userId="8dd2270e-dffd-4f94-9916-c63038841100" providerId="ADAL" clId="{B3895E61-CA03-4233-9351-328FE2B73BC3}" dt="2020-07-23T00:52:56.658" v="3511" actId="478"/>
          <ac:picMkLst>
            <pc:docMk/>
            <pc:sldMk cId="1629036719" sldId="624"/>
            <ac:picMk id="14" creationId="{B35D59C4-ADFB-4B97-92D6-33DC7349A5A1}"/>
          </ac:picMkLst>
        </pc:picChg>
        <pc:picChg chg="add mod">
          <ac:chgData name="Mirjam Dekker" userId="8dd2270e-dffd-4f94-9916-c63038841100" providerId="ADAL" clId="{B3895E61-CA03-4233-9351-328FE2B73BC3}" dt="2020-07-23T01:22:51.898" v="3780" actId="1076"/>
          <ac:picMkLst>
            <pc:docMk/>
            <pc:sldMk cId="1629036719" sldId="624"/>
            <ac:picMk id="16" creationId="{5558E7EE-3B62-46B0-BA3D-EE16322B8BAB}"/>
          </ac:picMkLst>
        </pc:picChg>
      </pc:sldChg>
      <pc:sldChg chg="addSp delSp modSp new mod">
        <pc:chgData name="Mirjam Dekker" userId="8dd2270e-dffd-4f94-9916-c63038841100" providerId="ADAL" clId="{B3895E61-CA03-4233-9351-328FE2B73BC3}" dt="2020-07-23T01:23:16.982" v="3786" actId="1076"/>
        <pc:sldMkLst>
          <pc:docMk/>
          <pc:sldMk cId="567773268" sldId="625"/>
        </pc:sldMkLst>
        <pc:spChg chg="mod">
          <ac:chgData name="Mirjam Dekker" userId="8dd2270e-dffd-4f94-9916-c63038841100" providerId="ADAL" clId="{B3895E61-CA03-4233-9351-328FE2B73BC3}" dt="2020-07-23T00:36:21.001" v="3364" actId="20577"/>
          <ac:spMkLst>
            <pc:docMk/>
            <pc:sldMk cId="567773268" sldId="625"/>
            <ac:spMk id="2" creationId="{F0C6DB9E-3AB5-42E1-AB29-6783B18E0805}"/>
          </ac:spMkLst>
        </pc:spChg>
        <pc:spChg chg="del">
          <ac:chgData name="Mirjam Dekker" userId="8dd2270e-dffd-4f94-9916-c63038841100" providerId="ADAL" clId="{B3895E61-CA03-4233-9351-328FE2B73BC3}" dt="2020-07-23T00:11:01.603" v="2657" actId="478"/>
          <ac:spMkLst>
            <pc:docMk/>
            <pc:sldMk cId="567773268" sldId="625"/>
            <ac:spMk id="3" creationId="{BDEDFC3D-E763-41C4-A43F-89366BE6AE7B}"/>
          </ac:spMkLst>
        </pc:spChg>
        <pc:spChg chg="add mod">
          <ac:chgData name="Mirjam Dekker" userId="8dd2270e-dffd-4f94-9916-c63038841100" providerId="ADAL" clId="{B3895E61-CA03-4233-9351-328FE2B73BC3}" dt="2020-07-23T01:23:11.883" v="3785" actId="20577"/>
          <ac:spMkLst>
            <pc:docMk/>
            <pc:sldMk cId="567773268" sldId="625"/>
            <ac:spMk id="10" creationId="{BF6CF23E-7DCB-4124-B3A0-CB1CA5761A5C}"/>
          </ac:spMkLst>
        </pc:spChg>
        <pc:picChg chg="add del mod">
          <ac:chgData name="Mirjam Dekker" userId="8dd2270e-dffd-4f94-9916-c63038841100" providerId="ADAL" clId="{B3895E61-CA03-4233-9351-328FE2B73BC3}" dt="2020-07-23T00:09:46.593" v="2631" actId="478"/>
          <ac:picMkLst>
            <pc:docMk/>
            <pc:sldMk cId="567773268" sldId="625"/>
            <ac:picMk id="5" creationId="{D90A5BAA-0268-4E2D-B62D-036F3EC86AA9}"/>
          </ac:picMkLst>
        </pc:picChg>
        <pc:picChg chg="add mod">
          <ac:chgData name="Mirjam Dekker" userId="8dd2270e-dffd-4f94-9916-c63038841100" providerId="ADAL" clId="{B3895E61-CA03-4233-9351-328FE2B73BC3}" dt="2020-07-23T00:14:15.227" v="2692"/>
          <ac:picMkLst>
            <pc:docMk/>
            <pc:sldMk cId="567773268" sldId="625"/>
            <ac:picMk id="7" creationId="{5E1F8FC4-9C57-4BF6-8596-4BF833334E53}"/>
          </ac:picMkLst>
        </pc:picChg>
        <pc:picChg chg="add mod">
          <ac:chgData name="Mirjam Dekker" userId="8dd2270e-dffd-4f94-9916-c63038841100" providerId="ADAL" clId="{B3895E61-CA03-4233-9351-328FE2B73BC3}" dt="2020-07-23T00:14:08.829" v="2691"/>
          <ac:picMkLst>
            <pc:docMk/>
            <pc:sldMk cId="567773268" sldId="625"/>
            <ac:picMk id="9" creationId="{C7465FFB-ACD6-405B-8BB8-AF461D6A7B90}"/>
          </ac:picMkLst>
        </pc:picChg>
        <pc:picChg chg="add mod">
          <ac:chgData name="Mirjam Dekker" userId="8dd2270e-dffd-4f94-9916-c63038841100" providerId="ADAL" clId="{B3895E61-CA03-4233-9351-328FE2B73BC3}" dt="2020-07-23T01:23:16.982" v="3786" actId="1076"/>
          <ac:picMkLst>
            <pc:docMk/>
            <pc:sldMk cId="567773268" sldId="625"/>
            <ac:picMk id="12" creationId="{5E2269A8-EBE1-422A-9A98-73D3869E6DD7}"/>
          </ac:picMkLst>
        </pc:picChg>
      </pc:sldChg>
      <pc:sldChg chg="addSp delSp modSp add mod ord">
        <pc:chgData name="Mirjam Dekker" userId="8dd2270e-dffd-4f94-9916-c63038841100" providerId="ADAL" clId="{B3895E61-CA03-4233-9351-328FE2B73BC3}" dt="2020-07-24T17:08:43.994" v="4879" actId="478"/>
        <pc:sldMkLst>
          <pc:docMk/>
          <pc:sldMk cId="3107479177" sldId="626"/>
        </pc:sldMkLst>
        <pc:spChg chg="del mod">
          <ac:chgData name="Mirjam Dekker" userId="8dd2270e-dffd-4f94-9916-c63038841100" providerId="ADAL" clId="{B3895E61-CA03-4233-9351-328FE2B73BC3}" dt="2020-07-23T00:20:46.546" v="2907" actId="478"/>
          <ac:spMkLst>
            <pc:docMk/>
            <pc:sldMk cId="3107479177" sldId="626"/>
            <ac:spMk id="4" creationId="{3025CCAE-CB38-4CF6-8876-5ECB44F7B909}"/>
          </ac:spMkLst>
        </pc:spChg>
        <pc:spChg chg="del mod">
          <ac:chgData name="Mirjam Dekker" userId="8dd2270e-dffd-4f94-9916-c63038841100" providerId="ADAL" clId="{B3895E61-CA03-4233-9351-328FE2B73BC3}" dt="2020-07-23T00:20:46.546" v="2907" actId="478"/>
          <ac:spMkLst>
            <pc:docMk/>
            <pc:sldMk cId="3107479177" sldId="626"/>
            <ac:spMk id="6" creationId="{F9B872CF-0E00-4712-B7CF-57A7C46F4602}"/>
          </ac:spMkLst>
        </pc:spChg>
        <pc:spChg chg="add mod ord">
          <ac:chgData name="Mirjam Dekker" userId="8dd2270e-dffd-4f94-9916-c63038841100" providerId="ADAL" clId="{B3895E61-CA03-4233-9351-328FE2B73BC3}" dt="2020-07-23T00:21:36.406" v="2929" actId="5793"/>
          <ac:spMkLst>
            <pc:docMk/>
            <pc:sldMk cId="3107479177" sldId="626"/>
            <ac:spMk id="7" creationId="{D5BAB178-C4FE-4A2A-AE96-2CD49B9C64F2}"/>
          </ac:spMkLst>
        </pc:spChg>
        <pc:spChg chg="add mod ord">
          <ac:chgData name="Mirjam Dekker" userId="8dd2270e-dffd-4f94-9916-c63038841100" providerId="ADAL" clId="{B3895E61-CA03-4233-9351-328FE2B73BC3}" dt="2020-07-23T00:21:40.710" v="2931" actId="5793"/>
          <ac:spMkLst>
            <pc:docMk/>
            <pc:sldMk cId="3107479177" sldId="626"/>
            <ac:spMk id="8" creationId="{CE92E850-1893-4B21-8965-160F05953B5D}"/>
          </ac:spMkLst>
        </pc:spChg>
        <pc:spChg chg="add del mod">
          <ac:chgData name="Mirjam Dekker" userId="8dd2270e-dffd-4f94-9916-c63038841100" providerId="ADAL" clId="{B3895E61-CA03-4233-9351-328FE2B73BC3}" dt="2020-07-23T00:21:22.537" v="2926" actId="478"/>
          <ac:spMkLst>
            <pc:docMk/>
            <pc:sldMk cId="3107479177" sldId="626"/>
            <ac:spMk id="10" creationId="{E1489177-7784-4DE2-A43A-9D6F20CD190E}"/>
          </ac:spMkLst>
        </pc:spChg>
        <pc:spChg chg="add del mod">
          <ac:chgData name="Mirjam Dekker" userId="8dd2270e-dffd-4f94-9916-c63038841100" providerId="ADAL" clId="{B3895E61-CA03-4233-9351-328FE2B73BC3}" dt="2020-07-23T00:21:28.965" v="2927" actId="478"/>
          <ac:spMkLst>
            <pc:docMk/>
            <pc:sldMk cId="3107479177" sldId="626"/>
            <ac:spMk id="12" creationId="{018C6398-2F40-4FEB-A783-CFBC79823255}"/>
          </ac:spMkLst>
        </pc:spChg>
        <pc:picChg chg="add del">
          <ac:chgData name="Mirjam Dekker" userId="8dd2270e-dffd-4f94-9916-c63038841100" providerId="ADAL" clId="{B3895E61-CA03-4233-9351-328FE2B73BC3}" dt="2020-07-24T17:08:43.994" v="4879" actId="478"/>
          <ac:picMkLst>
            <pc:docMk/>
            <pc:sldMk cId="3107479177" sldId="626"/>
            <ac:picMk id="14" creationId="{4126629B-C270-4FA8-94DD-E45C805AC7E7}"/>
          </ac:picMkLst>
        </pc:picChg>
        <pc:picChg chg="add del">
          <ac:chgData name="Mirjam Dekker" userId="8dd2270e-dffd-4f94-9916-c63038841100" providerId="ADAL" clId="{B3895E61-CA03-4233-9351-328FE2B73BC3}" dt="2020-07-24T17:08:42.099" v="4878" actId="478"/>
          <ac:picMkLst>
            <pc:docMk/>
            <pc:sldMk cId="3107479177" sldId="626"/>
            <ac:picMk id="16" creationId="{9D43B3EA-69B4-4154-AA40-8CF4A7CF1481}"/>
          </ac:picMkLst>
        </pc:picChg>
        <pc:picChg chg="add mod">
          <ac:chgData name="Mirjam Dekker" userId="8dd2270e-dffd-4f94-9916-c63038841100" providerId="ADAL" clId="{B3895E61-CA03-4233-9351-328FE2B73BC3}" dt="2020-07-23T01:22:13.444" v="3774" actId="14100"/>
          <ac:picMkLst>
            <pc:docMk/>
            <pc:sldMk cId="3107479177" sldId="626"/>
            <ac:picMk id="18" creationId="{AAC7B406-229D-4011-9B8E-2A85D2FDBD97}"/>
          </ac:picMkLst>
        </pc:picChg>
        <pc:picChg chg="add mod">
          <ac:chgData name="Mirjam Dekker" userId="8dd2270e-dffd-4f94-9916-c63038841100" providerId="ADAL" clId="{B3895E61-CA03-4233-9351-328FE2B73BC3}" dt="2020-07-23T01:22:04.082" v="3772" actId="1076"/>
          <ac:picMkLst>
            <pc:docMk/>
            <pc:sldMk cId="3107479177" sldId="626"/>
            <ac:picMk id="20" creationId="{0E4DB843-CFFF-48EF-A479-DCD09B3ADA33}"/>
          </ac:picMkLst>
        </pc:picChg>
      </pc:sldChg>
      <pc:sldChg chg="addSp delSp modSp add mod">
        <pc:chgData name="Mirjam Dekker" userId="8dd2270e-dffd-4f94-9916-c63038841100" providerId="ADAL" clId="{B3895E61-CA03-4233-9351-328FE2B73BC3}" dt="2020-07-24T17:08:49.217" v="4881" actId="478"/>
        <pc:sldMkLst>
          <pc:docMk/>
          <pc:sldMk cId="4040935088" sldId="627"/>
        </pc:sldMkLst>
        <pc:spChg chg="mod">
          <ac:chgData name="Mirjam Dekker" userId="8dd2270e-dffd-4f94-9916-c63038841100" providerId="ADAL" clId="{B3895E61-CA03-4233-9351-328FE2B73BC3}" dt="2020-07-23T00:35:27.435" v="3307" actId="20577"/>
          <ac:spMkLst>
            <pc:docMk/>
            <pc:sldMk cId="4040935088" sldId="627"/>
            <ac:spMk id="2" creationId="{D521BA81-69D0-48DE-B2C0-1F1FEC9DEDC6}"/>
          </ac:spMkLst>
        </pc:spChg>
        <pc:spChg chg="del">
          <ac:chgData name="Mirjam Dekker" userId="8dd2270e-dffd-4f94-9916-c63038841100" providerId="ADAL" clId="{B3895E61-CA03-4233-9351-328FE2B73BC3}" dt="2020-07-23T00:23:21.104" v="2934" actId="478"/>
          <ac:spMkLst>
            <pc:docMk/>
            <pc:sldMk cId="4040935088" sldId="627"/>
            <ac:spMk id="5" creationId="{9C1FFF0E-1DA4-431F-BC34-A0655BC068EA}"/>
          </ac:spMkLst>
        </pc:spChg>
        <pc:spChg chg="add del mod">
          <ac:chgData name="Mirjam Dekker" userId="8dd2270e-dffd-4f94-9916-c63038841100" providerId="ADAL" clId="{B3895E61-CA03-4233-9351-328FE2B73BC3}" dt="2020-07-23T00:23:25.923" v="2937" actId="478"/>
          <ac:spMkLst>
            <pc:docMk/>
            <pc:sldMk cId="4040935088" sldId="627"/>
            <ac:spMk id="6" creationId="{5F9D8042-5B0C-41DB-9721-33CB8DBBEE02}"/>
          </ac:spMkLst>
        </pc:spChg>
        <pc:spChg chg="add mod">
          <ac:chgData name="Mirjam Dekker" userId="8dd2270e-dffd-4f94-9916-c63038841100" providerId="ADAL" clId="{B3895E61-CA03-4233-9351-328FE2B73BC3}" dt="2020-07-24T15:17:17.723" v="4579" actId="1035"/>
          <ac:spMkLst>
            <pc:docMk/>
            <pc:sldMk cId="4040935088" sldId="627"/>
            <ac:spMk id="6" creationId="{D1FDCDD6-CAC0-48D8-BE96-2624AFB2AF07}"/>
          </ac:spMkLst>
        </pc:spChg>
        <pc:spChg chg="add mod">
          <ac:chgData name="Mirjam Dekker" userId="8dd2270e-dffd-4f94-9916-c63038841100" providerId="ADAL" clId="{B3895E61-CA03-4233-9351-328FE2B73BC3}" dt="2020-07-24T15:10:15.600" v="4170" actId="255"/>
          <ac:spMkLst>
            <pc:docMk/>
            <pc:sldMk cId="4040935088" sldId="627"/>
            <ac:spMk id="7" creationId="{34AD5A85-FF9E-4C33-A623-45A1998D7AB4}"/>
          </ac:spMkLst>
        </pc:spChg>
        <pc:spChg chg="del">
          <ac:chgData name="Mirjam Dekker" userId="8dd2270e-dffd-4f94-9916-c63038841100" providerId="ADAL" clId="{B3895E61-CA03-4233-9351-328FE2B73BC3}" dt="2020-07-23T00:23:29.383" v="2938" actId="478"/>
          <ac:spMkLst>
            <pc:docMk/>
            <pc:sldMk cId="4040935088" sldId="627"/>
            <ac:spMk id="7" creationId="{D5BAB178-C4FE-4A2A-AE96-2CD49B9C64F2}"/>
          </ac:spMkLst>
        </pc:spChg>
        <pc:spChg chg="add del">
          <ac:chgData name="Mirjam Dekker" userId="8dd2270e-dffd-4f94-9916-c63038841100" providerId="ADAL" clId="{B3895E61-CA03-4233-9351-328FE2B73BC3}" dt="2020-07-24T15:21:52.329" v="4611" actId="478"/>
          <ac:spMkLst>
            <pc:docMk/>
            <pc:sldMk cId="4040935088" sldId="627"/>
            <ac:spMk id="8" creationId="{A2A49608-A5BB-452E-9261-6AA253C31A49}"/>
          </ac:spMkLst>
        </pc:spChg>
        <pc:spChg chg="del mod">
          <ac:chgData name="Mirjam Dekker" userId="8dd2270e-dffd-4f94-9916-c63038841100" providerId="ADAL" clId="{B3895E61-CA03-4233-9351-328FE2B73BC3}" dt="2020-07-23T00:23:24.745" v="2936" actId="478"/>
          <ac:spMkLst>
            <pc:docMk/>
            <pc:sldMk cId="4040935088" sldId="627"/>
            <ac:spMk id="8" creationId="{CE92E850-1893-4B21-8965-160F05953B5D}"/>
          </ac:spMkLst>
        </pc:spChg>
        <pc:spChg chg="add del mod">
          <ac:chgData name="Mirjam Dekker" userId="8dd2270e-dffd-4f94-9916-c63038841100" providerId="ADAL" clId="{B3895E61-CA03-4233-9351-328FE2B73BC3}" dt="2020-07-24T15:07:07.683" v="4074" actId="478"/>
          <ac:spMkLst>
            <pc:docMk/>
            <pc:sldMk cId="4040935088" sldId="627"/>
            <ac:spMk id="11" creationId="{686DEAFF-64BB-4A5D-A675-30FD0AFBA241}"/>
          </ac:spMkLst>
        </pc:spChg>
        <pc:spChg chg="add del mod">
          <ac:chgData name="Mirjam Dekker" userId="8dd2270e-dffd-4f94-9916-c63038841100" providerId="ADAL" clId="{B3895E61-CA03-4233-9351-328FE2B73BC3}" dt="2020-07-24T15:07:05.695" v="4073" actId="478"/>
          <ac:spMkLst>
            <pc:docMk/>
            <pc:sldMk cId="4040935088" sldId="627"/>
            <ac:spMk id="12" creationId="{41990D84-9EB8-4669-BD09-D93C2884D1F6}"/>
          </ac:spMkLst>
        </pc:spChg>
        <pc:spChg chg="add del mod">
          <ac:chgData name="Mirjam Dekker" userId="8dd2270e-dffd-4f94-9916-c63038841100" providerId="ADAL" clId="{B3895E61-CA03-4233-9351-328FE2B73BC3}" dt="2020-07-24T15:07:02.433" v="4071" actId="478"/>
          <ac:spMkLst>
            <pc:docMk/>
            <pc:sldMk cId="4040935088" sldId="627"/>
            <ac:spMk id="14" creationId="{856E84AF-3FF6-4112-B1C3-ADE0CCD6387D}"/>
          </ac:spMkLst>
        </pc:spChg>
        <pc:picChg chg="add mod">
          <ac:chgData name="Mirjam Dekker" userId="8dd2270e-dffd-4f94-9916-c63038841100" providerId="ADAL" clId="{B3895E61-CA03-4233-9351-328FE2B73BC3}" dt="2020-07-24T15:17:17.723" v="4579" actId="1035"/>
          <ac:picMkLst>
            <pc:docMk/>
            <pc:sldMk cId="4040935088" sldId="627"/>
            <ac:picMk id="5" creationId="{79D6869E-95A4-42AC-B6E3-EE3B2B957264}"/>
          </ac:picMkLst>
        </pc:picChg>
        <pc:picChg chg="add del mod">
          <ac:chgData name="Mirjam Dekker" userId="8dd2270e-dffd-4f94-9916-c63038841100" providerId="ADAL" clId="{B3895E61-CA03-4233-9351-328FE2B73BC3}" dt="2020-07-24T15:07:03.617" v="4072" actId="478"/>
          <ac:picMkLst>
            <pc:docMk/>
            <pc:sldMk cId="4040935088" sldId="627"/>
            <ac:picMk id="10" creationId="{AFC41B12-223D-4755-B8C0-217824AC560D}"/>
          </ac:picMkLst>
        </pc:picChg>
        <pc:picChg chg="add del">
          <ac:chgData name="Mirjam Dekker" userId="8dd2270e-dffd-4f94-9916-c63038841100" providerId="ADAL" clId="{B3895E61-CA03-4233-9351-328FE2B73BC3}" dt="2020-07-24T17:08:49.217" v="4881" actId="478"/>
          <ac:picMkLst>
            <pc:docMk/>
            <pc:sldMk cId="4040935088" sldId="627"/>
            <ac:picMk id="16" creationId="{784CF1CF-DE59-4927-876D-0A21C31C0FBF}"/>
          </ac:picMkLst>
        </pc:picChg>
        <pc:picChg chg="add del">
          <ac:chgData name="Mirjam Dekker" userId="8dd2270e-dffd-4f94-9916-c63038841100" providerId="ADAL" clId="{B3895E61-CA03-4233-9351-328FE2B73BC3}" dt="2020-07-24T17:08:48.010" v="4880" actId="478"/>
          <ac:picMkLst>
            <pc:docMk/>
            <pc:sldMk cId="4040935088" sldId="627"/>
            <ac:picMk id="18" creationId="{16C0F5A3-A20D-4DBC-A4A7-656403B3E230}"/>
          </ac:picMkLst>
        </pc:picChg>
        <pc:picChg chg="add">
          <ac:chgData name="Mirjam Dekker" userId="8dd2270e-dffd-4f94-9916-c63038841100" providerId="ADAL" clId="{B3895E61-CA03-4233-9351-328FE2B73BC3}" dt="2020-07-23T01:22:40.356" v="3778" actId="22"/>
          <ac:picMkLst>
            <pc:docMk/>
            <pc:sldMk cId="4040935088" sldId="627"/>
            <ac:picMk id="20" creationId="{7F78ADAB-6ADA-4D17-95F6-11BDF57A8B02}"/>
          </ac:picMkLst>
        </pc:picChg>
        <pc:picChg chg="add del mod">
          <ac:chgData name="Mirjam Dekker" userId="8dd2270e-dffd-4f94-9916-c63038841100" providerId="ADAL" clId="{B3895E61-CA03-4233-9351-328FE2B73BC3}" dt="2020-07-24T15:06:56.875" v="4070" actId="478"/>
          <ac:picMkLst>
            <pc:docMk/>
            <pc:sldMk cId="4040935088" sldId="627"/>
            <ac:picMk id="3074" creationId="{112C7BAE-0E12-47DF-BA5E-E317E7CA3380}"/>
          </ac:picMkLst>
        </pc:picChg>
      </pc:sldChg>
      <pc:sldChg chg="addSp delSp modSp add del mod">
        <pc:chgData name="Mirjam Dekker" userId="8dd2270e-dffd-4f94-9916-c63038841100" providerId="ADAL" clId="{B3895E61-CA03-4233-9351-328FE2B73BC3}" dt="2020-07-23T00:34:48.434" v="3281" actId="47"/>
        <pc:sldMkLst>
          <pc:docMk/>
          <pc:sldMk cId="570457380" sldId="628"/>
        </pc:sldMkLst>
        <pc:spChg chg="mod">
          <ac:chgData name="Mirjam Dekker" userId="8dd2270e-dffd-4f94-9916-c63038841100" providerId="ADAL" clId="{B3895E61-CA03-4233-9351-328FE2B73BC3}" dt="2020-07-23T00:26:26.204" v="3114" actId="20577"/>
          <ac:spMkLst>
            <pc:docMk/>
            <pc:sldMk cId="570457380" sldId="628"/>
            <ac:spMk id="2" creationId="{D521BA81-69D0-48DE-B2C0-1F1FEC9DEDC6}"/>
          </ac:spMkLst>
        </pc:spChg>
        <pc:spChg chg="del">
          <ac:chgData name="Mirjam Dekker" userId="8dd2270e-dffd-4f94-9916-c63038841100" providerId="ADAL" clId="{B3895E61-CA03-4233-9351-328FE2B73BC3}" dt="2020-07-23T00:26:13.331" v="3090" actId="478"/>
          <ac:spMkLst>
            <pc:docMk/>
            <pc:sldMk cId="570457380" sldId="628"/>
            <ac:spMk id="3" creationId="{3D6A1426-D43A-41A4-B951-FABD8557550D}"/>
          </ac:spMkLst>
        </pc:spChg>
        <pc:spChg chg="add del mod">
          <ac:chgData name="Mirjam Dekker" userId="8dd2270e-dffd-4f94-9916-c63038841100" providerId="ADAL" clId="{B3895E61-CA03-4233-9351-328FE2B73BC3}" dt="2020-07-23T00:26:16.457" v="3091" actId="478"/>
          <ac:spMkLst>
            <pc:docMk/>
            <pc:sldMk cId="570457380" sldId="628"/>
            <ac:spMk id="6" creationId="{2921EDB8-4CF6-40E7-881A-719F66F2BEED}"/>
          </ac:spMkLst>
        </pc:spChg>
      </pc:sldChg>
      <pc:sldChg chg="addSp delSp modSp add mod delAnim">
        <pc:chgData name="Mirjam Dekker" userId="8dd2270e-dffd-4f94-9916-c63038841100" providerId="ADAL" clId="{B3895E61-CA03-4233-9351-328FE2B73BC3}" dt="2020-07-24T17:09:08.481" v="4884" actId="478"/>
        <pc:sldMkLst>
          <pc:docMk/>
          <pc:sldMk cId="3807631318" sldId="629"/>
        </pc:sldMkLst>
        <pc:spChg chg="mod">
          <ac:chgData name="Mirjam Dekker" userId="8dd2270e-dffd-4f94-9916-c63038841100" providerId="ADAL" clId="{B3895E61-CA03-4233-9351-328FE2B73BC3}" dt="2020-07-23T00:36:01.016" v="3341"/>
          <ac:spMkLst>
            <pc:docMk/>
            <pc:sldMk cId="3807631318" sldId="629"/>
            <ac:spMk id="2" creationId="{D521BA81-69D0-48DE-B2C0-1F1FEC9DEDC6}"/>
          </ac:spMkLst>
        </pc:spChg>
        <pc:spChg chg="add del mod">
          <ac:chgData name="Mirjam Dekker" userId="8dd2270e-dffd-4f94-9916-c63038841100" providerId="ADAL" clId="{B3895E61-CA03-4233-9351-328FE2B73BC3}" dt="2020-07-23T00:31:11.580" v="3211" actId="12"/>
          <ac:spMkLst>
            <pc:docMk/>
            <pc:sldMk cId="3807631318" sldId="629"/>
            <ac:spMk id="5" creationId="{5E77C37D-1FF2-44D6-A892-1C05F0ED7C74}"/>
          </ac:spMkLst>
        </pc:spChg>
        <pc:spChg chg="add mod">
          <ac:chgData name="Mirjam Dekker" userId="8dd2270e-dffd-4f94-9916-c63038841100" providerId="ADAL" clId="{B3895E61-CA03-4233-9351-328FE2B73BC3}" dt="2020-07-23T00:31:47.307" v="3218" actId="20577"/>
          <ac:spMkLst>
            <pc:docMk/>
            <pc:sldMk cId="3807631318" sldId="629"/>
            <ac:spMk id="8" creationId="{C1C76C89-DA02-486B-AFE5-D44BB79F6949}"/>
          </ac:spMkLst>
        </pc:spChg>
        <pc:picChg chg="del">
          <ac:chgData name="Mirjam Dekker" userId="8dd2270e-dffd-4f94-9916-c63038841100" providerId="ADAL" clId="{B3895E61-CA03-4233-9351-328FE2B73BC3}" dt="2020-07-23T00:29:40.048" v="3194" actId="478"/>
          <ac:picMkLst>
            <pc:docMk/>
            <pc:sldMk cId="3807631318" sldId="629"/>
            <ac:picMk id="3" creationId="{41E0D70E-D019-4AC5-8A78-C2C59B0A4203}"/>
          </ac:picMkLst>
        </pc:picChg>
        <pc:picChg chg="add del">
          <ac:chgData name="Mirjam Dekker" userId="8dd2270e-dffd-4f94-9916-c63038841100" providerId="ADAL" clId="{B3895E61-CA03-4233-9351-328FE2B73BC3}" dt="2020-07-24T17:08:16.225" v="4875" actId="478"/>
          <ac:picMkLst>
            <pc:docMk/>
            <pc:sldMk cId="3807631318" sldId="629"/>
            <ac:picMk id="6" creationId="{6B324145-23C5-45A8-AF68-619F40CAFB75}"/>
          </ac:picMkLst>
        </pc:picChg>
        <pc:picChg chg="add del">
          <ac:chgData name="Mirjam Dekker" userId="8dd2270e-dffd-4f94-9916-c63038841100" providerId="ADAL" clId="{B3895E61-CA03-4233-9351-328FE2B73BC3}" dt="2020-07-24T17:09:08.481" v="4884" actId="478"/>
          <ac:picMkLst>
            <pc:docMk/>
            <pc:sldMk cId="3807631318" sldId="629"/>
            <ac:picMk id="7" creationId="{B14965A0-516E-4D89-A820-A6CF149BFBB7}"/>
          </ac:picMkLst>
        </pc:picChg>
        <pc:picChg chg="add mod">
          <ac:chgData name="Mirjam Dekker" userId="8dd2270e-dffd-4f94-9916-c63038841100" providerId="ADAL" clId="{B3895E61-CA03-4233-9351-328FE2B73BC3}" dt="2020-07-23T00:32:00.267" v="3222" actId="14100"/>
          <ac:picMkLst>
            <pc:docMk/>
            <pc:sldMk cId="3807631318" sldId="629"/>
            <ac:picMk id="11" creationId="{BCC95E06-004E-45B4-9D21-8DD1B933D31D}"/>
          </ac:picMkLst>
        </pc:picChg>
        <pc:picChg chg="add mod">
          <ac:chgData name="Mirjam Dekker" userId="8dd2270e-dffd-4f94-9916-c63038841100" providerId="ADAL" clId="{B3895E61-CA03-4233-9351-328FE2B73BC3}" dt="2020-07-23T00:45:10.163" v="3466"/>
          <ac:picMkLst>
            <pc:docMk/>
            <pc:sldMk cId="3807631318" sldId="629"/>
            <ac:picMk id="12" creationId="{8F806615-A442-4ABF-8525-63FAF46C17B7}"/>
          </ac:picMkLst>
        </pc:picChg>
        <pc:picChg chg="add">
          <ac:chgData name="Mirjam Dekker" userId="8dd2270e-dffd-4f94-9916-c63038841100" providerId="ADAL" clId="{B3895E61-CA03-4233-9351-328FE2B73BC3}" dt="2020-07-23T01:22:55.233" v="3781" actId="22"/>
          <ac:picMkLst>
            <pc:docMk/>
            <pc:sldMk cId="3807631318" sldId="629"/>
            <ac:picMk id="16" creationId="{4EE45E8D-09FF-4125-ABFF-0794219AE67A}"/>
          </ac:picMkLst>
        </pc:picChg>
      </pc:sldChg>
      <pc:sldChg chg="addSp delSp modSp add mod ord">
        <pc:chgData name="Mirjam Dekker" userId="8dd2270e-dffd-4f94-9916-c63038841100" providerId="ADAL" clId="{B3895E61-CA03-4233-9351-328FE2B73BC3}" dt="2020-07-24T17:09:16.016" v="4886" actId="478"/>
        <pc:sldMkLst>
          <pc:docMk/>
          <pc:sldMk cId="697422831" sldId="630"/>
        </pc:sldMkLst>
        <pc:spChg chg="add del mod">
          <ac:chgData name="Mirjam Dekker" userId="8dd2270e-dffd-4f94-9916-c63038841100" providerId="ADAL" clId="{B3895E61-CA03-4233-9351-328FE2B73BC3}" dt="2020-07-23T00:39:42.992" v="3446" actId="478"/>
          <ac:spMkLst>
            <pc:docMk/>
            <pc:sldMk cId="697422831" sldId="630"/>
            <ac:spMk id="4" creationId="{2EF3F006-01E8-47D7-A13D-E54D2DDBED61}"/>
          </ac:spMkLst>
        </pc:spChg>
        <pc:spChg chg="del mod">
          <ac:chgData name="Mirjam Dekker" userId="8dd2270e-dffd-4f94-9916-c63038841100" providerId="ADAL" clId="{B3895E61-CA03-4233-9351-328FE2B73BC3}" dt="2020-07-23T00:49:26.474" v="3479" actId="478"/>
          <ac:spMkLst>
            <pc:docMk/>
            <pc:sldMk cId="697422831" sldId="630"/>
            <ac:spMk id="5" creationId="{5E77C37D-1FF2-44D6-A892-1C05F0ED7C74}"/>
          </ac:spMkLst>
        </pc:spChg>
        <pc:spChg chg="mod">
          <ac:chgData name="Mirjam Dekker" userId="8dd2270e-dffd-4f94-9916-c63038841100" providerId="ADAL" clId="{B3895E61-CA03-4233-9351-328FE2B73BC3}" dt="2020-07-23T00:48:25.784" v="3472" actId="179"/>
          <ac:spMkLst>
            <pc:docMk/>
            <pc:sldMk cId="697422831" sldId="630"/>
            <ac:spMk id="8" creationId="{C1C76C89-DA02-486B-AFE5-D44BB79F6949}"/>
          </ac:spMkLst>
        </pc:spChg>
        <pc:spChg chg="del">
          <ac:chgData name="Mirjam Dekker" userId="8dd2270e-dffd-4f94-9916-c63038841100" providerId="ADAL" clId="{B3895E61-CA03-4233-9351-328FE2B73BC3}" dt="2020-07-23T00:39:38.569" v="3444" actId="478"/>
          <ac:spMkLst>
            <pc:docMk/>
            <pc:sldMk cId="697422831" sldId="630"/>
            <ac:spMk id="9" creationId="{247BA77D-9085-4525-B7D8-D08DF9A43F0E}"/>
          </ac:spMkLst>
        </pc:spChg>
        <pc:spChg chg="del">
          <ac:chgData name="Mirjam Dekker" userId="8dd2270e-dffd-4f94-9916-c63038841100" providerId="ADAL" clId="{B3895E61-CA03-4233-9351-328FE2B73BC3}" dt="2020-07-23T00:39:39.860" v="3445" actId="478"/>
          <ac:spMkLst>
            <pc:docMk/>
            <pc:sldMk cId="697422831" sldId="630"/>
            <ac:spMk id="10" creationId="{D9897302-5601-4B61-A80F-415914790D84}"/>
          </ac:spMkLst>
        </pc:spChg>
        <pc:spChg chg="add del mod">
          <ac:chgData name="Mirjam Dekker" userId="8dd2270e-dffd-4f94-9916-c63038841100" providerId="ADAL" clId="{B3895E61-CA03-4233-9351-328FE2B73BC3}" dt="2020-07-23T00:49:40.826" v="3483" actId="478"/>
          <ac:spMkLst>
            <pc:docMk/>
            <pc:sldMk cId="697422831" sldId="630"/>
            <ac:spMk id="13" creationId="{CEFBD2A2-AD1E-4D44-8223-6399EBA304A9}"/>
          </ac:spMkLst>
        </pc:spChg>
        <pc:spChg chg="add del mod">
          <ac:chgData name="Mirjam Dekker" userId="8dd2270e-dffd-4f94-9916-c63038841100" providerId="ADAL" clId="{B3895E61-CA03-4233-9351-328FE2B73BC3}" dt="2020-07-23T00:49:29.969" v="3480" actId="478"/>
          <ac:spMkLst>
            <pc:docMk/>
            <pc:sldMk cId="697422831" sldId="630"/>
            <ac:spMk id="17" creationId="{7178F976-7D9A-46C5-A8CD-6498C0AECC0F}"/>
          </ac:spMkLst>
        </pc:spChg>
        <pc:spChg chg="add mod">
          <ac:chgData name="Mirjam Dekker" userId="8dd2270e-dffd-4f94-9916-c63038841100" providerId="ADAL" clId="{B3895E61-CA03-4233-9351-328FE2B73BC3}" dt="2020-07-23T00:49:50.107" v="3484"/>
          <ac:spMkLst>
            <pc:docMk/>
            <pc:sldMk cId="697422831" sldId="630"/>
            <ac:spMk id="18" creationId="{A0370742-4A69-48BF-A18A-FBC81305C3C7}"/>
          </ac:spMkLst>
        </pc:spChg>
        <pc:spChg chg="add mod">
          <ac:chgData name="Mirjam Dekker" userId="8dd2270e-dffd-4f94-9916-c63038841100" providerId="ADAL" clId="{B3895E61-CA03-4233-9351-328FE2B73BC3}" dt="2020-07-23T00:49:50.107" v="3484"/>
          <ac:spMkLst>
            <pc:docMk/>
            <pc:sldMk cId="697422831" sldId="630"/>
            <ac:spMk id="19" creationId="{39263D26-DA29-4035-8F79-8AEFB87DA315}"/>
          </ac:spMkLst>
        </pc:spChg>
        <pc:picChg chg="add del mod">
          <ac:chgData name="Mirjam Dekker" userId="8dd2270e-dffd-4f94-9916-c63038841100" providerId="ADAL" clId="{B3895E61-CA03-4233-9351-328FE2B73BC3}" dt="2020-07-23T00:49:23.359" v="3477" actId="478"/>
          <ac:picMkLst>
            <pc:docMk/>
            <pc:sldMk cId="697422831" sldId="630"/>
            <ac:picMk id="7" creationId="{7EAE1898-00B3-441C-8737-979F56E2F9FF}"/>
          </ac:picMkLst>
        </pc:picChg>
        <pc:picChg chg="add del">
          <ac:chgData name="Mirjam Dekker" userId="8dd2270e-dffd-4f94-9916-c63038841100" providerId="ADAL" clId="{B3895E61-CA03-4233-9351-328FE2B73BC3}" dt="2020-07-23T00:40:34.582" v="3458" actId="478"/>
          <ac:picMkLst>
            <pc:docMk/>
            <pc:sldMk cId="697422831" sldId="630"/>
            <ac:picMk id="11" creationId="{BCC95E06-004E-45B4-9D21-8DD1B933D31D}"/>
          </ac:picMkLst>
        </pc:picChg>
        <pc:picChg chg="del">
          <ac:chgData name="Mirjam Dekker" userId="8dd2270e-dffd-4f94-9916-c63038841100" providerId="ADAL" clId="{B3895E61-CA03-4233-9351-328FE2B73BC3}" dt="2020-07-23T00:40:12.886" v="3450" actId="478"/>
          <ac:picMkLst>
            <pc:docMk/>
            <pc:sldMk cId="697422831" sldId="630"/>
            <ac:picMk id="12" creationId="{8F806615-A442-4ABF-8525-63FAF46C17B7}"/>
          </ac:picMkLst>
        </pc:picChg>
        <pc:picChg chg="add del mod">
          <ac:chgData name="Mirjam Dekker" userId="8dd2270e-dffd-4f94-9916-c63038841100" providerId="ADAL" clId="{B3895E61-CA03-4233-9351-328FE2B73BC3}" dt="2020-07-23T00:49:24.350" v="3478" actId="478"/>
          <ac:picMkLst>
            <pc:docMk/>
            <pc:sldMk cId="697422831" sldId="630"/>
            <ac:picMk id="15" creationId="{C7EFB47D-6129-476F-B900-4DB37121F038}"/>
          </ac:picMkLst>
        </pc:picChg>
        <pc:picChg chg="add mod">
          <ac:chgData name="Mirjam Dekker" userId="8dd2270e-dffd-4f94-9916-c63038841100" providerId="ADAL" clId="{B3895E61-CA03-4233-9351-328FE2B73BC3}" dt="2020-07-23T00:51:36.080" v="3499" actId="1037"/>
          <ac:picMkLst>
            <pc:docMk/>
            <pc:sldMk cId="697422831" sldId="630"/>
            <ac:picMk id="21" creationId="{D513CFFB-8ECA-482B-96E1-B3C678F1691F}"/>
          </ac:picMkLst>
        </pc:picChg>
        <pc:picChg chg="add mod">
          <ac:chgData name="Mirjam Dekker" userId="8dd2270e-dffd-4f94-9916-c63038841100" providerId="ADAL" clId="{B3895E61-CA03-4233-9351-328FE2B73BC3}" dt="2020-07-23T00:51:41.862" v="3500" actId="14100"/>
          <ac:picMkLst>
            <pc:docMk/>
            <pc:sldMk cId="697422831" sldId="630"/>
            <ac:picMk id="23" creationId="{B764DCF5-E003-4F20-94C2-2A9953683BF7}"/>
          </ac:picMkLst>
        </pc:picChg>
        <pc:picChg chg="add mod">
          <ac:chgData name="Mirjam Dekker" userId="8dd2270e-dffd-4f94-9916-c63038841100" providerId="ADAL" clId="{B3895E61-CA03-4233-9351-328FE2B73BC3}" dt="2020-07-23T00:52:18.060" v="3506" actId="1076"/>
          <ac:picMkLst>
            <pc:docMk/>
            <pc:sldMk cId="697422831" sldId="630"/>
            <ac:picMk id="25" creationId="{E60E61C8-72DD-4029-A852-43EE20DF4DA3}"/>
          </ac:picMkLst>
        </pc:picChg>
        <pc:picChg chg="add del">
          <ac:chgData name="Mirjam Dekker" userId="8dd2270e-dffd-4f94-9916-c63038841100" providerId="ADAL" clId="{B3895E61-CA03-4233-9351-328FE2B73BC3}" dt="2020-07-24T17:09:16.016" v="4886" actId="478"/>
          <ac:picMkLst>
            <pc:docMk/>
            <pc:sldMk cId="697422831" sldId="630"/>
            <ac:picMk id="27" creationId="{1083F9A6-E0EA-4EEA-9C90-EBDB58323CFE}"/>
          </ac:picMkLst>
        </pc:picChg>
        <pc:picChg chg="add del">
          <ac:chgData name="Mirjam Dekker" userId="8dd2270e-dffd-4f94-9916-c63038841100" providerId="ADAL" clId="{B3895E61-CA03-4233-9351-328FE2B73BC3}" dt="2020-07-24T17:09:14.129" v="4885" actId="478"/>
          <ac:picMkLst>
            <pc:docMk/>
            <pc:sldMk cId="697422831" sldId="630"/>
            <ac:picMk id="29" creationId="{89F6F780-FC20-40E5-8159-DC6ECC6394E1}"/>
          </ac:picMkLst>
        </pc:picChg>
        <pc:picChg chg="add mod">
          <ac:chgData name="Mirjam Dekker" userId="8dd2270e-dffd-4f94-9916-c63038841100" providerId="ADAL" clId="{B3895E61-CA03-4233-9351-328FE2B73BC3}" dt="2020-07-23T01:07:45.844" v="3694" actId="1076"/>
          <ac:picMkLst>
            <pc:docMk/>
            <pc:sldMk cId="697422831" sldId="630"/>
            <ac:picMk id="31" creationId="{5C706D56-32C0-4E20-93B7-1312D8DC40BC}"/>
          </ac:picMkLst>
        </pc:picChg>
        <pc:picChg chg="add">
          <ac:chgData name="Mirjam Dekker" userId="8dd2270e-dffd-4f94-9916-c63038841100" providerId="ADAL" clId="{B3895E61-CA03-4233-9351-328FE2B73BC3}" dt="2020-07-23T01:22:59.058" v="3782" actId="22"/>
          <ac:picMkLst>
            <pc:docMk/>
            <pc:sldMk cId="697422831" sldId="630"/>
            <ac:picMk id="33" creationId="{68B326D2-7D04-4DFC-975B-52848938DDCD}"/>
          </ac:picMkLst>
        </pc:picChg>
      </pc:sldChg>
      <pc:sldChg chg="addSp delSp modSp add del mod">
        <pc:chgData name="Mirjam Dekker" userId="8dd2270e-dffd-4f94-9916-c63038841100" providerId="ADAL" clId="{B3895E61-CA03-4233-9351-328FE2B73BC3}" dt="2020-07-23T00:59:17.205" v="3603" actId="47"/>
        <pc:sldMkLst>
          <pc:docMk/>
          <pc:sldMk cId="2080025462" sldId="631"/>
        </pc:sldMkLst>
        <pc:spChg chg="mod">
          <ac:chgData name="Mirjam Dekker" userId="8dd2270e-dffd-4f94-9916-c63038841100" providerId="ADAL" clId="{B3895E61-CA03-4233-9351-328FE2B73BC3}" dt="2020-07-23T00:53:39.582" v="3521" actId="20577"/>
          <ac:spMkLst>
            <pc:docMk/>
            <pc:sldMk cId="2080025462" sldId="631"/>
            <ac:spMk id="2" creationId="{B2A6B69B-AC68-4E1C-B135-78853C2F391D}"/>
          </ac:spMkLst>
        </pc:spChg>
        <pc:spChg chg="del">
          <ac:chgData name="Mirjam Dekker" userId="8dd2270e-dffd-4f94-9916-c63038841100" providerId="ADAL" clId="{B3895E61-CA03-4233-9351-328FE2B73BC3}" dt="2020-07-23T00:53:47.724" v="3522" actId="478"/>
          <ac:spMkLst>
            <pc:docMk/>
            <pc:sldMk cId="2080025462" sldId="631"/>
            <ac:spMk id="3" creationId="{C634EAB2-AE30-46A0-BABC-9C3597284866}"/>
          </ac:spMkLst>
        </pc:spChg>
        <pc:spChg chg="add del mod">
          <ac:chgData name="Mirjam Dekker" userId="8dd2270e-dffd-4f94-9916-c63038841100" providerId="ADAL" clId="{B3895E61-CA03-4233-9351-328FE2B73BC3}" dt="2020-07-23T00:53:54.698" v="3523" actId="478"/>
          <ac:spMkLst>
            <pc:docMk/>
            <pc:sldMk cId="2080025462" sldId="631"/>
            <ac:spMk id="8" creationId="{EDB6855A-1FF4-4BED-9FC6-94447E6FDAFE}"/>
          </ac:spMkLst>
        </pc:spChg>
        <pc:graphicFrameChg chg="del">
          <ac:chgData name="Mirjam Dekker" userId="8dd2270e-dffd-4f94-9916-c63038841100" providerId="ADAL" clId="{B3895E61-CA03-4233-9351-328FE2B73BC3}" dt="2020-07-23T00:53:57.771" v="3525" actId="478"/>
          <ac:graphicFrameMkLst>
            <pc:docMk/>
            <pc:sldMk cId="2080025462" sldId="631"/>
            <ac:graphicFrameMk id="6" creationId="{0B8CE724-6E6A-4D4E-8D81-335AC8513659}"/>
          </ac:graphicFrameMkLst>
        </pc:graphicFrameChg>
        <pc:graphicFrameChg chg="modGraphic">
          <ac:chgData name="Mirjam Dekker" userId="8dd2270e-dffd-4f94-9916-c63038841100" providerId="ADAL" clId="{B3895E61-CA03-4233-9351-328FE2B73BC3}" dt="2020-07-23T00:53:59.564" v="3526" actId="6549"/>
          <ac:graphicFrameMkLst>
            <pc:docMk/>
            <pc:sldMk cId="2080025462" sldId="631"/>
            <ac:graphicFrameMk id="7" creationId="{119087CE-33E1-493B-B700-D7CC9A31D4E9}"/>
          </ac:graphicFrameMkLst>
        </pc:graphicFrameChg>
        <pc:graphicFrameChg chg="del">
          <ac:chgData name="Mirjam Dekker" userId="8dd2270e-dffd-4f94-9916-c63038841100" providerId="ADAL" clId="{B3895E61-CA03-4233-9351-328FE2B73BC3}" dt="2020-07-23T00:53:56.430" v="3524" actId="478"/>
          <ac:graphicFrameMkLst>
            <pc:docMk/>
            <pc:sldMk cId="2080025462" sldId="631"/>
            <ac:graphicFrameMk id="20" creationId="{5AFB7D10-C590-4773-A420-46F1DDC49780}"/>
          </ac:graphicFrameMkLst>
        </pc:graphicFrameChg>
      </pc:sldChg>
      <pc:sldChg chg="addSp delSp modSp new mod">
        <pc:chgData name="Mirjam Dekker" userId="8dd2270e-dffd-4f94-9916-c63038841100" providerId="ADAL" clId="{B3895E61-CA03-4233-9351-328FE2B73BC3}" dt="2020-07-24T16:55:29.999" v="4621" actId="14100"/>
        <pc:sldMkLst>
          <pc:docMk/>
          <pc:sldMk cId="801832514" sldId="632"/>
        </pc:sldMkLst>
        <pc:spChg chg="mod">
          <ac:chgData name="Mirjam Dekker" userId="8dd2270e-dffd-4f94-9916-c63038841100" providerId="ADAL" clId="{B3895E61-CA03-4233-9351-328FE2B73BC3}" dt="2020-07-23T00:54:27.454" v="3533" actId="6549"/>
          <ac:spMkLst>
            <pc:docMk/>
            <pc:sldMk cId="801832514" sldId="632"/>
            <ac:spMk id="2" creationId="{F3C46AF8-DAAB-4846-A480-6B95CF7325F5}"/>
          </ac:spMkLst>
        </pc:spChg>
        <pc:spChg chg="del mod">
          <ac:chgData name="Mirjam Dekker" userId="8dd2270e-dffd-4f94-9916-c63038841100" providerId="ADAL" clId="{B3895E61-CA03-4233-9351-328FE2B73BC3}" dt="2020-07-23T00:56:35.790" v="3542" actId="22"/>
          <ac:spMkLst>
            <pc:docMk/>
            <pc:sldMk cId="801832514" sldId="632"/>
            <ac:spMk id="3" creationId="{128E247A-4B17-4D66-9D37-6BBD272B56FB}"/>
          </ac:spMkLst>
        </pc:spChg>
        <pc:spChg chg="add del mod">
          <ac:chgData name="Mirjam Dekker" userId="8dd2270e-dffd-4f94-9916-c63038841100" providerId="ADAL" clId="{B3895E61-CA03-4233-9351-328FE2B73BC3}" dt="2020-07-23T00:57:52.827" v="3589" actId="478"/>
          <ac:spMkLst>
            <pc:docMk/>
            <pc:sldMk cId="801832514" sldId="632"/>
            <ac:spMk id="6" creationId="{EC6EC76B-C3D7-44E3-A167-9A5F89A0439D}"/>
          </ac:spMkLst>
        </pc:spChg>
        <pc:spChg chg="add mod">
          <ac:chgData name="Mirjam Dekker" userId="8dd2270e-dffd-4f94-9916-c63038841100" providerId="ADAL" clId="{B3895E61-CA03-4233-9351-328FE2B73BC3}" dt="2020-07-24T16:55:04.521" v="4615" actId="1076"/>
          <ac:spMkLst>
            <pc:docMk/>
            <pc:sldMk cId="801832514" sldId="632"/>
            <ac:spMk id="7" creationId="{0F221A49-0BA9-4A61-B32A-262EB3E708B3}"/>
          </ac:spMkLst>
        </pc:spChg>
        <pc:spChg chg="add mod">
          <ac:chgData name="Mirjam Dekker" userId="8dd2270e-dffd-4f94-9916-c63038841100" providerId="ADAL" clId="{B3895E61-CA03-4233-9351-328FE2B73BC3}" dt="2020-07-24T16:55:29.386" v="4620" actId="1076"/>
          <ac:spMkLst>
            <pc:docMk/>
            <pc:sldMk cId="801832514" sldId="632"/>
            <ac:spMk id="8" creationId="{0B506E58-2436-475E-8746-D8E1695EBD6C}"/>
          </ac:spMkLst>
        </pc:spChg>
        <pc:spChg chg="add mod">
          <ac:chgData name="Mirjam Dekker" userId="8dd2270e-dffd-4f94-9916-c63038841100" providerId="ADAL" clId="{B3895E61-CA03-4233-9351-328FE2B73BC3}" dt="2020-07-23T00:59:11.975" v="3602" actId="1076"/>
          <ac:spMkLst>
            <pc:docMk/>
            <pc:sldMk cId="801832514" sldId="632"/>
            <ac:spMk id="10" creationId="{484873CC-6213-4B44-B3B8-0A1406D7E5E5}"/>
          </ac:spMkLst>
        </pc:spChg>
        <pc:spChg chg="add mod">
          <ac:chgData name="Mirjam Dekker" userId="8dd2270e-dffd-4f94-9916-c63038841100" providerId="ADAL" clId="{B3895E61-CA03-4233-9351-328FE2B73BC3}" dt="2020-07-23T01:00:08.270" v="3608" actId="255"/>
          <ac:spMkLst>
            <pc:docMk/>
            <pc:sldMk cId="801832514" sldId="632"/>
            <ac:spMk id="11" creationId="{B8E940FD-CBFF-49A4-9026-6838C9EBCAC4}"/>
          </ac:spMkLst>
        </pc:spChg>
        <pc:spChg chg="add mod">
          <ac:chgData name="Mirjam Dekker" userId="8dd2270e-dffd-4f94-9916-c63038841100" providerId="ADAL" clId="{B3895E61-CA03-4233-9351-328FE2B73BC3}" dt="2020-07-23T01:00:45.726" v="3619" actId="1036"/>
          <ac:spMkLst>
            <pc:docMk/>
            <pc:sldMk cId="801832514" sldId="632"/>
            <ac:spMk id="12" creationId="{C3FD2D50-1232-49DB-9230-4FD9653ED1AD}"/>
          </ac:spMkLst>
        </pc:spChg>
        <pc:picChg chg="add mod ord">
          <ac:chgData name="Mirjam Dekker" userId="8dd2270e-dffd-4f94-9916-c63038841100" providerId="ADAL" clId="{B3895E61-CA03-4233-9351-328FE2B73BC3}" dt="2020-07-24T16:55:29.999" v="4621" actId="14100"/>
          <ac:picMkLst>
            <pc:docMk/>
            <pc:sldMk cId="801832514" sldId="632"/>
            <ac:picMk id="5" creationId="{2BDA93D5-3248-4812-8FB1-62A78C665AC8}"/>
          </ac:picMkLst>
        </pc:picChg>
      </pc:sldChg>
      <pc:sldChg chg="addSp delSp modSp add mod">
        <pc:chgData name="Mirjam Dekker" userId="8dd2270e-dffd-4f94-9916-c63038841100" providerId="ADAL" clId="{B3895E61-CA03-4233-9351-328FE2B73BC3}" dt="2020-07-23T01:07:06.675" v="3691" actId="207"/>
        <pc:sldMkLst>
          <pc:docMk/>
          <pc:sldMk cId="54077329" sldId="633"/>
        </pc:sldMkLst>
        <pc:spChg chg="mod">
          <ac:chgData name="Mirjam Dekker" userId="8dd2270e-dffd-4f94-9916-c63038841100" providerId="ADAL" clId="{B3895E61-CA03-4233-9351-328FE2B73BC3}" dt="2020-07-23T01:01:03.553" v="3632" actId="5793"/>
          <ac:spMkLst>
            <pc:docMk/>
            <pc:sldMk cId="54077329" sldId="633"/>
            <ac:spMk id="2" creationId="{F3C46AF8-DAAB-4846-A480-6B95CF7325F5}"/>
          </ac:spMkLst>
        </pc:spChg>
        <pc:spChg chg="add mod">
          <ac:chgData name="Mirjam Dekker" userId="8dd2270e-dffd-4f94-9916-c63038841100" providerId="ADAL" clId="{B3895E61-CA03-4233-9351-328FE2B73BC3}" dt="2020-07-23T01:07:06.675" v="3691" actId="207"/>
          <ac:spMkLst>
            <pc:docMk/>
            <pc:sldMk cId="54077329" sldId="633"/>
            <ac:spMk id="4" creationId="{CFAA2260-A412-42DE-8C16-2C93ACCD27C2}"/>
          </ac:spMkLst>
        </pc:spChg>
        <pc:spChg chg="del">
          <ac:chgData name="Mirjam Dekker" userId="8dd2270e-dffd-4f94-9916-c63038841100" providerId="ADAL" clId="{B3895E61-CA03-4233-9351-328FE2B73BC3}" dt="2020-07-23T01:01:13.282" v="3634" actId="478"/>
          <ac:spMkLst>
            <pc:docMk/>
            <pc:sldMk cId="54077329" sldId="633"/>
            <ac:spMk id="7" creationId="{0F221A49-0BA9-4A61-B32A-262EB3E708B3}"/>
          </ac:spMkLst>
        </pc:spChg>
        <pc:spChg chg="del">
          <ac:chgData name="Mirjam Dekker" userId="8dd2270e-dffd-4f94-9916-c63038841100" providerId="ADAL" clId="{B3895E61-CA03-4233-9351-328FE2B73BC3}" dt="2020-07-23T01:01:13.282" v="3634" actId="478"/>
          <ac:spMkLst>
            <pc:docMk/>
            <pc:sldMk cId="54077329" sldId="633"/>
            <ac:spMk id="8" creationId="{0B506E58-2436-475E-8746-D8E1695EBD6C}"/>
          </ac:spMkLst>
        </pc:spChg>
        <pc:spChg chg="del">
          <ac:chgData name="Mirjam Dekker" userId="8dd2270e-dffd-4f94-9916-c63038841100" providerId="ADAL" clId="{B3895E61-CA03-4233-9351-328FE2B73BC3}" dt="2020-07-23T01:01:13.282" v="3634" actId="478"/>
          <ac:spMkLst>
            <pc:docMk/>
            <pc:sldMk cId="54077329" sldId="633"/>
            <ac:spMk id="10" creationId="{484873CC-6213-4B44-B3B8-0A1406D7E5E5}"/>
          </ac:spMkLst>
        </pc:spChg>
        <pc:spChg chg="del">
          <ac:chgData name="Mirjam Dekker" userId="8dd2270e-dffd-4f94-9916-c63038841100" providerId="ADAL" clId="{B3895E61-CA03-4233-9351-328FE2B73BC3}" dt="2020-07-23T01:01:13.282" v="3634" actId="478"/>
          <ac:spMkLst>
            <pc:docMk/>
            <pc:sldMk cId="54077329" sldId="633"/>
            <ac:spMk id="11" creationId="{B8E940FD-CBFF-49A4-9026-6838C9EBCAC4}"/>
          </ac:spMkLst>
        </pc:spChg>
        <pc:spChg chg="del">
          <ac:chgData name="Mirjam Dekker" userId="8dd2270e-dffd-4f94-9916-c63038841100" providerId="ADAL" clId="{B3895E61-CA03-4233-9351-328FE2B73BC3}" dt="2020-07-23T01:01:13.282" v="3634" actId="478"/>
          <ac:spMkLst>
            <pc:docMk/>
            <pc:sldMk cId="54077329" sldId="633"/>
            <ac:spMk id="12" creationId="{C3FD2D50-1232-49DB-9230-4FD9653ED1AD}"/>
          </ac:spMkLst>
        </pc:spChg>
        <pc:picChg chg="del">
          <ac:chgData name="Mirjam Dekker" userId="8dd2270e-dffd-4f94-9916-c63038841100" providerId="ADAL" clId="{B3895E61-CA03-4233-9351-328FE2B73BC3}" dt="2020-07-23T01:01:06.288" v="3633" actId="478"/>
          <ac:picMkLst>
            <pc:docMk/>
            <pc:sldMk cId="54077329" sldId="633"/>
            <ac:picMk id="5" creationId="{2BDA93D5-3248-4812-8FB1-62A78C665AC8}"/>
          </ac:picMkLst>
        </pc:picChg>
        <pc:picChg chg="add mod">
          <ac:chgData name="Mirjam Dekker" userId="8dd2270e-dffd-4f94-9916-c63038841100" providerId="ADAL" clId="{B3895E61-CA03-4233-9351-328FE2B73BC3}" dt="2020-07-23T01:06:14.982" v="3689"/>
          <ac:picMkLst>
            <pc:docMk/>
            <pc:sldMk cId="54077329" sldId="633"/>
            <ac:picMk id="9" creationId="{C810D690-B9B0-4CB7-83B0-CB5F051E3E75}"/>
          </ac:picMkLst>
        </pc:picChg>
        <pc:picChg chg="add mod">
          <ac:chgData name="Mirjam Dekker" userId="8dd2270e-dffd-4f94-9916-c63038841100" providerId="ADAL" clId="{B3895E61-CA03-4233-9351-328FE2B73BC3}" dt="2020-07-23T01:06:58.656" v="3690"/>
          <ac:picMkLst>
            <pc:docMk/>
            <pc:sldMk cId="54077329" sldId="633"/>
            <ac:picMk id="14" creationId="{93E2389B-4BC1-4422-A95A-F0832A949318}"/>
          </ac:picMkLst>
        </pc:picChg>
      </pc:sldChg>
      <pc:sldChg chg="addSp delSp modSp add mod">
        <pc:chgData name="Mirjam Dekker" userId="8dd2270e-dffd-4f94-9916-c63038841100" providerId="ADAL" clId="{B3895E61-CA03-4233-9351-328FE2B73BC3}" dt="2020-07-24T17:08:58.330" v="4883" actId="478"/>
        <pc:sldMkLst>
          <pc:docMk/>
          <pc:sldMk cId="599569374" sldId="634"/>
        </pc:sldMkLst>
        <pc:spChg chg="add mod">
          <ac:chgData name="Mirjam Dekker" userId="8dd2270e-dffd-4f94-9916-c63038841100" providerId="ADAL" clId="{B3895E61-CA03-4233-9351-328FE2B73BC3}" dt="2020-07-24T15:08:33.931" v="4092" actId="14100"/>
          <ac:spMkLst>
            <pc:docMk/>
            <pc:sldMk cId="599569374" sldId="634"/>
            <ac:spMk id="4" creationId="{EC1FCBE8-596A-4599-8D35-D9211BFE8F0E}"/>
          </ac:spMkLst>
        </pc:spChg>
        <pc:spChg chg="add mod">
          <ac:chgData name="Mirjam Dekker" userId="8dd2270e-dffd-4f94-9916-c63038841100" providerId="ADAL" clId="{B3895E61-CA03-4233-9351-328FE2B73BC3}" dt="2020-07-24T15:08:48.416" v="4099" actId="1076"/>
          <ac:spMkLst>
            <pc:docMk/>
            <pc:sldMk cId="599569374" sldId="634"/>
            <ac:spMk id="5" creationId="{697DD9CF-D8CB-41A7-9FB9-5490CB172B6F}"/>
          </ac:spMkLst>
        </pc:spChg>
        <pc:spChg chg="mod">
          <ac:chgData name="Mirjam Dekker" userId="8dd2270e-dffd-4f94-9916-c63038841100" providerId="ADAL" clId="{B3895E61-CA03-4233-9351-328FE2B73BC3}" dt="2020-07-24T15:08:58.725" v="4100" actId="207"/>
          <ac:spMkLst>
            <pc:docMk/>
            <pc:sldMk cId="599569374" sldId="634"/>
            <ac:spMk id="12" creationId="{41990D84-9EB8-4669-BD09-D93C2884D1F6}"/>
          </ac:spMkLst>
        </pc:spChg>
        <pc:picChg chg="mod">
          <ac:chgData name="Mirjam Dekker" userId="8dd2270e-dffd-4f94-9916-c63038841100" providerId="ADAL" clId="{B3895E61-CA03-4233-9351-328FE2B73BC3}" dt="2020-07-24T15:09:27.678" v="4101"/>
          <ac:picMkLst>
            <pc:docMk/>
            <pc:sldMk cId="599569374" sldId="634"/>
            <ac:picMk id="10" creationId="{AFC41B12-223D-4755-B8C0-217824AC560D}"/>
          </ac:picMkLst>
        </pc:picChg>
        <pc:picChg chg="del">
          <ac:chgData name="Mirjam Dekker" userId="8dd2270e-dffd-4f94-9916-c63038841100" providerId="ADAL" clId="{B3895E61-CA03-4233-9351-328FE2B73BC3}" dt="2020-07-24T17:08:56.757" v="4882" actId="478"/>
          <ac:picMkLst>
            <pc:docMk/>
            <pc:sldMk cId="599569374" sldId="634"/>
            <ac:picMk id="16" creationId="{784CF1CF-DE59-4927-876D-0A21C31C0FBF}"/>
          </ac:picMkLst>
        </pc:picChg>
        <pc:picChg chg="del">
          <ac:chgData name="Mirjam Dekker" userId="8dd2270e-dffd-4f94-9916-c63038841100" providerId="ADAL" clId="{B3895E61-CA03-4233-9351-328FE2B73BC3}" dt="2020-07-24T17:08:58.330" v="4883" actId="478"/>
          <ac:picMkLst>
            <pc:docMk/>
            <pc:sldMk cId="599569374" sldId="634"/>
            <ac:picMk id="18" creationId="{16C0F5A3-A20D-4DBC-A4A7-656403B3E230}"/>
          </ac:picMkLst>
        </pc:picChg>
        <pc:picChg chg="mod">
          <ac:chgData name="Mirjam Dekker" userId="8dd2270e-dffd-4f94-9916-c63038841100" providerId="ADAL" clId="{B3895E61-CA03-4233-9351-328FE2B73BC3}" dt="2020-07-24T15:09:33.801" v="4102"/>
          <ac:picMkLst>
            <pc:docMk/>
            <pc:sldMk cId="599569374" sldId="634"/>
            <ac:picMk id="3074" creationId="{112C7BAE-0E12-47DF-BA5E-E317E7CA3380}"/>
          </ac:picMkLst>
        </pc:picChg>
      </pc:sldChg>
      <pc:sldChg chg="addSp delSp modSp add mod">
        <pc:chgData name="Mirjam Dekker" userId="8dd2270e-dffd-4f94-9916-c63038841100" providerId="ADAL" clId="{B3895E61-CA03-4233-9351-328FE2B73BC3}" dt="2020-07-24T15:21:09.752" v="4609" actId="207"/>
        <pc:sldMkLst>
          <pc:docMk/>
          <pc:sldMk cId="4238395735" sldId="635"/>
        </pc:sldMkLst>
        <pc:spChg chg="mod">
          <ac:chgData name="Mirjam Dekker" userId="8dd2270e-dffd-4f94-9916-c63038841100" providerId="ADAL" clId="{B3895E61-CA03-4233-9351-328FE2B73BC3}" dt="2020-07-24T15:11:50.524" v="4369" actId="207"/>
          <ac:spMkLst>
            <pc:docMk/>
            <pc:sldMk cId="4238395735" sldId="635"/>
            <ac:spMk id="2" creationId="{D521BA81-69D0-48DE-B2C0-1F1FEC9DEDC6}"/>
          </ac:spMkLst>
        </pc:spChg>
        <pc:spChg chg="del">
          <ac:chgData name="Mirjam Dekker" userId="8dd2270e-dffd-4f94-9916-c63038841100" providerId="ADAL" clId="{B3895E61-CA03-4233-9351-328FE2B73BC3}" dt="2020-07-24T15:10:43.860" v="4173" actId="478"/>
          <ac:spMkLst>
            <pc:docMk/>
            <pc:sldMk cId="4238395735" sldId="635"/>
            <ac:spMk id="3" creationId="{3D6A1426-D43A-41A4-B951-FABD8557550D}"/>
          </ac:spMkLst>
        </pc:spChg>
        <pc:spChg chg="mod">
          <ac:chgData name="Mirjam Dekker" userId="8dd2270e-dffd-4f94-9916-c63038841100" providerId="ADAL" clId="{B3895E61-CA03-4233-9351-328FE2B73BC3}" dt="2020-07-24T15:18:06.819" v="4580" actId="1076"/>
          <ac:spMkLst>
            <pc:docMk/>
            <pc:sldMk cId="4238395735" sldId="635"/>
            <ac:spMk id="6" creationId="{D1FDCDD6-CAC0-48D8-BE96-2624AFB2AF07}"/>
          </ac:spMkLst>
        </pc:spChg>
        <pc:spChg chg="mod">
          <ac:chgData name="Mirjam Dekker" userId="8dd2270e-dffd-4f94-9916-c63038841100" providerId="ADAL" clId="{B3895E61-CA03-4233-9351-328FE2B73BC3}" dt="2020-07-24T15:10:53.287" v="4255" actId="1038"/>
          <ac:spMkLst>
            <pc:docMk/>
            <pc:sldMk cId="4238395735" sldId="635"/>
            <ac:spMk id="7" creationId="{34AD5A85-FF9E-4C33-A623-45A1998D7AB4}"/>
          </ac:spMkLst>
        </pc:spChg>
        <pc:spChg chg="add del mod">
          <ac:chgData name="Mirjam Dekker" userId="8dd2270e-dffd-4f94-9916-c63038841100" providerId="ADAL" clId="{B3895E61-CA03-4233-9351-328FE2B73BC3}" dt="2020-07-24T15:10:46.212" v="4174" actId="478"/>
          <ac:spMkLst>
            <pc:docMk/>
            <pc:sldMk cId="4238395735" sldId="635"/>
            <ac:spMk id="8" creationId="{472644AE-CEB2-45F5-BFA4-0FD1B048577A}"/>
          </ac:spMkLst>
        </pc:spChg>
        <pc:spChg chg="add del mod">
          <ac:chgData name="Mirjam Dekker" userId="8dd2270e-dffd-4f94-9916-c63038841100" providerId="ADAL" clId="{B3895E61-CA03-4233-9351-328FE2B73BC3}" dt="2020-07-24T15:19:15.071" v="4583" actId="478"/>
          <ac:spMkLst>
            <pc:docMk/>
            <pc:sldMk cId="4238395735" sldId="635"/>
            <ac:spMk id="9" creationId="{F9991848-DAAD-40E2-92E8-CDFAC2CE887E}"/>
          </ac:spMkLst>
        </pc:spChg>
        <pc:spChg chg="add mod">
          <ac:chgData name="Mirjam Dekker" userId="8dd2270e-dffd-4f94-9916-c63038841100" providerId="ADAL" clId="{B3895E61-CA03-4233-9351-328FE2B73BC3}" dt="2020-07-24T15:21:09.752" v="4609" actId="207"/>
          <ac:spMkLst>
            <pc:docMk/>
            <pc:sldMk cId="4238395735" sldId="635"/>
            <ac:spMk id="10" creationId="{1E98EBB6-6BA4-4438-872E-232DA8B96852}"/>
          </ac:spMkLst>
        </pc:spChg>
        <pc:spChg chg="add mod">
          <ac:chgData name="Mirjam Dekker" userId="8dd2270e-dffd-4f94-9916-c63038841100" providerId="ADAL" clId="{B3895E61-CA03-4233-9351-328FE2B73BC3}" dt="2020-07-24T15:11:20.896" v="4336"/>
          <ac:spMkLst>
            <pc:docMk/>
            <pc:sldMk cId="4238395735" sldId="635"/>
            <ac:spMk id="12" creationId="{829569D1-22E9-45E4-9694-FF408ECDDD82}"/>
          </ac:spMkLst>
        </pc:spChg>
        <pc:picChg chg="mod">
          <ac:chgData name="Mirjam Dekker" userId="8dd2270e-dffd-4f94-9916-c63038841100" providerId="ADAL" clId="{B3895E61-CA03-4233-9351-328FE2B73BC3}" dt="2020-07-24T15:16:55.170" v="4554" actId="1036"/>
          <ac:picMkLst>
            <pc:docMk/>
            <pc:sldMk cId="4238395735" sldId="635"/>
            <ac:picMk id="5" creationId="{79D6869E-95A4-42AC-B6E3-EE3B2B957264}"/>
          </ac:picMkLst>
        </pc:picChg>
        <pc:picChg chg="add mod">
          <ac:chgData name="Mirjam Dekker" userId="8dd2270e-dffd-4f94-9916-c63038841100" providerId="ADAL" clId="{B3895E61-CA03-4233-9351-328FE2B73BC3}" dt="2020-07-24T15:11:20.896" v="4336"/>
          <ac:picMkLst>
            <pc:docMk/>
            <pc:sldMk cId="4238395735" sldId="635"/>
            <ac:picMk id="13" creationId="{D60DB00C-84DC-4B28-8B4F-7132046A53B9}"/>
          </ac:picMkLst>
        </pc:picChg>
        <pc:picChg chg="del">
          <ac:chgData name="Mirjam Dekker" userId="8dd2270e-dffd-4f94-9916-c63038841100" providerId="ADAL" clId="{B3895E61-CA03-4233-9351-328FE2B73BC3}" dt="2020-07-24T15:13:55.032" v="4371" actId="478"/>
          <ac:picMkLst>
            <pc:docMk/>
            <pc:sldMk cId="4238395735" sldId="635"/>
            <ac:picMk id="16" creationId="{784CF1CF-DE59-4927-876D-0A21C31C0FBF}"/>
          </ac:picMkLst>
        </pc:picChg>
        <pc:picChg chg="del">
          <ac:chgData name="Mirjam Dekker" userId="8dd2270e-dffd-4f94-9916-c63038841100" providerId="ADAL" clId="{B3895E61-CA03-4233-9351-328FE2B73BC3}" dt="2020-07-24T15:13:52.283" v="4370" actId="478"/>
          <ac:picMkLst>
            <pc:docMk/>
            <pc:sldMk cId="4238395735" sldId="635"/>
            <ac:picMk id="18" creationId="{16C0F5A3-A20D-4DBC-A4A7-656403B3E230}"/>
          </ac:picMkLst>
        </pc:picChg>
        <pc:picChg chg="del">
          <ac:chgData name="Mirjam Dekker" userId="8dd2270e-dffd-4f94-9916-c63038841100" providerId="ADAL" clId="{B3895E61-CA03-4233-9351-328FE2B73BC3}" dt="2020-07-24T15:10:56.295" v="4256" actId="478"/>
          <ac:picMkLst>
            <pc:docMk/>
            <pc:sldMk cId="4238395735" sldId="635"/>
            <ac:picMk id="20" creationId="{7F78ADAB-6ADA-4D17-95F6-11BDF57A8B02}"/>
          </ac:picMkLst>
        </pc:picChg>
      </pc:sldChg>
      <pc:sldChg chg="new del">
        <pc:chgData name="Mirjam Dekker" userId="8dd2270e-dffd-4f94-9916-c63038841100" providerId="ADAL" clId="{B3895E61-CA03-4233-9351-328FE2B73BC3}" dt="2020-07-24T16:56:21.648" v="4625" actId="47"/>
        <pc:sldMkLst>
          <pc:docMk/>
          <pc:sldMk cId="3704289099" sldId="636"/>
        </pc:sldMkLst>
      </pc:sldChg>
      <pc:sldChg chg="addSp modSp new del mod">
        <pc:chgData name="Mirjam Dekker" userId="8dd2270e-dffd-4f94-9916-c63038841100" providerId="ADAL" clId="{B3895E61-CA03-4233-9351-328FE2B73BC3}" dt="2020-07-24T18:16:16.726" v="4897" actId="47"/>
        <pc:sldMkLst>
          <pc:docMk/>
          <pc:sldMk cId="640783598" sldId="637"/>
        </pc:sldMkLst>
        <pc:spChg chg="mod">
          <ac:chgData name="Mirjam Dekker" userId="8dd2270e-dffd-4f94-9916-c63038841100" providerId="ADAL" clId="{B3895E61-CA03-4233-9351-328FE2B73BC3}" dt="2020-07-24T16:58:27.868" v="4874" actId="20577"/>
          <ac:spMkLst>
            <pc:docMk/>
            <pc:sldMk cId="640783598" sldId="637"/>
            <ac:spMk id="2" creationId="{BC38A068-AC79-47AA-B28F-9BDEFCC94F0B}"/>
          </ac:spMkLst>
        </pc:spChg>
        <pc:picChg chg="add mod">
          <ac:chgData name="Mirjam Dekker" userId="8dd2270e-dffd-4f94-9916-c63038841100" providerId="ADAL" clId="{B3895E61-CA03-4233-9351-328FE2B73BC3}" dt="2020-07-24T16:58:00.719" v="4781" actId="1076"/>
          <ac:picMkLst>
            <pc:docMk/>
            <pc:sldMk cId="640783598" sldId="637"/>
            <ac:picMk id="4" creationId="{84F824C1-4B64-4A66-97CD-0A06C1E2CD86}"/>
          </ac:picMkLst>
        </pc:picChg>
      </pc:sldChg>
      <pc:sldChg chg="del">
        <pc:chgData name="Mirjam Dekker" userId="8dd2270e-dffd-4f94-9916-c63038841100" providerId="ADAL" clId="{B3895E61-CA03-4233-9351-328FE2B73BC3}" dt="2020-07-22T20:45:44.176" v="685" actId="47"/>
        <pc:sldMkLst>
          <pc:docMk/>
          <pc:sldMk cId="2870045396" sldId="733"/>
        </pc:sldMkLst>
      </pc:sldChg>
      <pc:sldChg chg="del">
        <pc:chgData name="Mirjam Dekker" userId="8dd2270e-dffd-4f94-9916-c63038841100" providerId="ADAL" clId="{B3895E61-CA03-4233-9351-328FE2B73BC3}" dt="2020-07-22T20:45:47.277" v="688" actId="47"/>
        <pc:sldMkLst>
          <pc:docMk/>
          <pc:sldMk cId="845876675" sldId="734"/>
        </pc:sldMkLst>
      </pc:sldChg>
      <pc:sldChg chg="delSp modSp del">
        <pc:chgData name="Mirjam Dekker" userId="8dd2270e-dffd-4f94-9916-c63038841100" providerId="ADAL" clId="{B3895E61-CA03-4233-9351-328FE2B73BC3}" dt="2020-07-22T19:47:41.828" v="119" actId="47"/>
        <pc:sldMkLst>
          <pc:docMk/>
          <pc:sldMk cId="1809374730" sldId="735"/>
        </pc:sldMkLst>
        <pc:spChg chg="del">
          <ac:chgData name="Mirjam Dekker" userId="8dd2270e-dffd-4f94-9916-c63038841100" providerId="ADAL" clId="{B3895E61-CA03-4233-9351-328FE2B73BC3}" dt="2020-07-22T19:46:01.954" v="57" actId="478"/>
          <ac:spMkLst>
            <pc:docMk/>
            <pc:sldMk cId="1809374730" sldId="735"/>
            <ac:spMk id="10" creationId="{CF46976C-2E22-C04A-9A4C-2231D3481DB6}"/>
          </ac:spMkLst>
        </pc:spChg>
        <pc:spChg chg="mod">
          <ac:chgData name="Mirjam Dekker" userId="8dd2270e-dffd-4f94-9916-c63038841100" providerId="ADAL" clId="{B3895E61-CA03-4233-9351-328FE2B73BC3}" dt="2020-07-22T19:46:13.330" v="59" actId="1076"/>
          <ac:spMkLst>
            <pc:docMk/>
            <pc:sldMk cId="1809374730" sldId="735"/>
            <ac:spMk id="11" creationId="{C663A2EF-C4E8-F542-9F4A-D4E217F26E26}"/>
          </ac:spMkLst>
        </pc:spChg>
        <pc:spChg chg="mod">
          <ac:chgData name="Mirjam Dekker" userId="8dd2270e-dffd-4f94-9916-c63038841100" providerId="ADAL" clId="{B3895E61-CA03-4233-9351-328FE2B73BC3}" dt="2020-07-22T19:46:13.330" v="59" actId="1076"/>
          <ac:spMkLst>
            <pc:docMk/>
            <pc:sldMk cId="1809374730" sldId="735"/>
            <ac:spMk id="12" creationId="{8D1265EF-DEAA-7441-8718-DB1A7CCE9D8D}"/>
          </ac:spMkLst>
        </pc:spChg>
        <pc:spChg chg="del">
          <ac:chgData name="Mirjam Dekker" userId="8dd2270e-dffd-4f94-9916-c63038841100" providerId="ADAL" clId="{B3895E61-CA03-4233-9351-328FE2B73BC3}" dt="2020-07-22T19:46:01.954" v="57" actId="478"/>
          <ac:spMkLst>
            <pc:docMk/>
            <pc:sldMk cId="1809374730" sldId="735"/>
            <ac:spMk id="13" creationId="{B7DA5815-4BF5-F946-9C38-F80D21CE7033}"/>
          </ac:spMkLst>
        </pc:spChg>
        <pc:spChg chg="del">
          <ac:chgData name="Mirjam Dekker" userId="8dd2270e-dffd-4f94-9916-c63038841100" providerId="ADAL" clId="{B3895E61-CA03-4233-9351-328FE2B73BC3}" dt="2020-07-22T19:46:01.954" v="57" actId="478"/>
          <ac:spMkLst>
            <pc:docMk/>
            <pc:sldMk cId="1809374730" sldId="735"/>
            <ac:spMk id="16" creationId="{6BC1CC80-A9AE-45CB-9281-BE5D78F1B3A5}"/>
          </ac:spMkLst>
        </pc:spChg>
        <pc:spChg chg="del">
          <ac:chgData name="Mirjam Dekker" userId="8dd2270e-dffd-4f94-9916-c63038841100" providerId="ADAL" clId="{B3895E61-CA03-4233-9351-328FE2B73BC3}" dt="2020-07-22T19:46:01.954" v="57" actId="478"/>
          <ac:spMkLst>
            <pc:docMk/>
            <pc:sldMk cId="1809374730" sldId="735"/>
            <ac:spMk id="17" creationId="{9C9586DA-579A-487F-A5A8-4A4358B44AFD}"/>
          </ac:spMkLst>
        </pc:spChg>
        <pc:spChg chg="del">
          <ac:chgData name="Mirjam Dekker" userId="8dd2270e-dffd-4f94-9916-c63038841100" providerId="ADAL" clId="{B3895E61-CA03-4233-9351-328FE2B73BC3}" dt="2020-07-22T19:46:01.954" v="57" actId="478"/>
          <ac:spMkLst>
            <pc:docMk/>
            <pc:sldMk cId="1809374730" sldId="735"/>
            <ac:spMk id="18" creationId="{E31D3E73-977E-412E-BA33-AFFDFCCFECBC}"/>
          </ac:spMkLst>
        </pc:spChg>
        <pc:spChg chg="mod">
          <ac:chgData name="Mirjam Dekker" userId="8dd2270e-dffd-4f94-9916-c63038841100" providerId="ADAL" clId="{B3895E61-CA03-4233-9351-328FE2B73BC3}" dt="2020-07-22T19:46:13.330" v="59" actId="1076"/>
          <ac:spMkLst>
            <pc:docMk/>
            <pc:sldMk cId="1809374730" sldId="735"/>
            <ac:spMk id="23" creationId="{2D80E461-FE95-4FE4-9A04-2AADB8DF8212}"/>
          </ac:spMkLst>
        </pc:spChg>
        <pc:picChg chg="mod">
          <ac:chgData name="Mirjam Dekker" userId="8dd2270e-dffd-4f94-9916-c63038841100" providerId="ADAL" clId="{B3895E61-CA03-4233-9351-328FE2B73BC3}" dt="2020-07-22T19:46:13.330" v="59" actId="1076"/>
          <ac:picMkLst>
            <pc:docMk/>
            <pc:sldMk cId="1809374730" sldId="735"/>
            <ac:picMk id="2" creationId="{B93CB117-3C4B-4F7C-9495-C21394D589D4}"/>
          </ac:picMkLst>
        </pc:picChg>
        <pc:picChg chg="mod">
          <ac:chgData name="Mirjam Dekker" userId="8dd2270e-dffd-4f94-9916-c63038841100" providerId="ADAL" clId="{B3895E61-CA03-4233-9351-328FE2B73BC3}" dt="2020-07-22T19:46:13.330" v="59" actId="1076"/>
          <ac:picMkLst>
            <pc:docMk/>
            <pc:sldMk cId="1809374730" sldId="735"/>
            <ac:picMk id="4" creationId="{1F3A4032-0A58-4418-9F7D-A2A1F6CED46F}"/>
          </ac:picMkLst>
        </pc:picChg>
        <pc:picChg chg="del">
          <ac:chgData name="Mirjam Dekker" userId="8dd2270e-dffd-4f94-9916-c63038841100" providerId="ADAL" clId="{B3895E61-CA03-4233-9351-328FE2B73BC3}" dt="2020-07-22T19:46:01.954" v="57" actId="478"/>
          <ac:picMkLst>
            <pc:docMk/>
            <pc:sldMk cId="1809374730" sldId="735"/>
            <ac:picMk id="7" creationId="{AA5E0EB5-3D42-184A-926E-916E8EE3B31D}"/>
          </ac:picMkLst>
        </pc:picChg>
        <pc:picChg chg="del">
          <ac:chgData name="Mirjam Dekker" userId="8dd2270e-dffd-4f94-9916-c63038841100" providerId="ADAL" clId="{B3895E61-CA03-4233-9351-328FE2B73BC3}" dt="2020-07-22T19:46:01.954" v="57" actId="478"/>
          <ac:picMkLst>
            <pc:docMk/>
            <pc:sldMk cId="1809374730" sldId="735"/>
            <ac:picMk id="9" creationId="{7ECEE8DA-ED79-F64C-B08D-45E00A4CFA39}"/>
          </ac:picMkLst>
        </pc:picChg>
        <pc:picChg chg="mod">
          <ac:chgData name="Mirjam Dekker" userId="8dd2270e-dffd-4f94-9916-c63038841100" providerId="ADAL" clId="{B3895E61-CA03-4233-9351-328FE2B73BC3}" dt="2020-07-22T19:46:13.330" v="59" actId="1076"/>
          <ac:picMkLst>
            <pc:docMk/>
            <pc:sldMk cId="1809374730" sldId="735"/>
            <ac:picMk id="19" creationId="{9F324D13-7B62-4B6D-802A-2104826A0822}"/>
          </ac:picMkLst>
        </pc:picChg>
        <pc:picChg chg="del">
          <ac:chgData name="Mirjam Dekker" userId="8dd2270e-dffd-4f94-9916-c63038841100" providerId="ADAL" clId="{B3895E61-CA03-4233-9351-328FE2B73BC3}" dt="2020-07-22T19:46:04.309" v="58" actId="478"/>
          <ac:picMkLst>
            <pc:docMk/>
            <pc:sldMk cId="1809374730" sldId="735"/>
            <ac:picMk id="1026" creationId="{86FF689E-9C20-44F6-8563-1CF1002CBF70}"/>
          </ac:picMkLst>
        </pc:picChg>
      </pc:sldChg>
      <pc:sldChg chg="del">
        <pc:chgData name="Mirjam Dekker" userId="8dd2270e-dffd-4f94-9916-c63038841100" providerId="ADAL" clId="{B3895E61-CA03-4233-9351-328FE2B73BC3}" dt="2020-07-22T20:45:40.501" v="684" actId="47"/>
        <pc:sldMkLst>
          <pc:docMk/>
          <pc:sldMk cId="1199234881" sldId="736"/>
        </pc:sldMkLst>
      </pc:sldChg>
      <pc:sldChg chg="del">
        <pc:chgData name="Mirjam Dekker" userId="8dd2270e-dffd-4f94-9916-c63038841100" providerId="ADAL" clId="{B3895E61-CA03-4233-9351-328FE2B73BC3}" dt="2020-07-22T20:58:40.964" v="1017" actId="47"/>
        <pc:sldMkLst>
          <pc:docMk/>
          <pc:sldMk cId="3084213460" sldId="737"/>
        </pc:sldMkLst>
      </pc:sldChg>
      <pc:sldChg chg="modSp add del mod">
        <pc:chgData name="Mirjam Dekker" userId="8dd2270e-dffd-4f94-9916-c63038841100" providerId="ADAL" clId="{B3895E61-CA03-4233-9351-328FE2B73BC3}" dt="2020-07-22T20:53:37.940" v="896" actId="47"/>
        <pc:sldMkLst>
          <pc:docMk/>
          <pc:sldMk cId="919087497" sldId="738"/>
        </pc:sldMkLst>
        <pc:spChg chg="mod">
          <ac:chgData name="Mirjam Dekker" userId="8dd2270e-dffd-4f94-9916-c63038841100" providerId="ADAL" clId="{B3895E61-CA03-4233-9351-328FE2B73BC3}" dt="2020-07-22T20:44:57.443" v="594" actId="255"/>
          <ac:spMkLst>
            <pc:docMk/>
            <pc:sldMk cId="919087497" sldId="738"/>
            <ac:spMk id="2" creationId="{9C0222FA-A438-764D-80EC-5BEF1C7D6714}"/>
          </ac:spMkLst>
        </pc:spChg>
        <pc:spChg chg="mod">
          <ac:chgData name="Mirjam Dekker" userId="8dd2270e-dffd-4f94-9916-c63038841100" providerId="ADAL" clId="{B3895E61-CA03-4233-9351-328FE2B73BC3}" dt="2020-07-22T20:45:34.145" v="682" actId="13926"/>
          <ac:spMkLst>
            <pc:docMk/>
            <pc:sldMk cId="919087497" sldId="738"/>
            <ac:spMk id="3" creationId="{5F3B030E-DD3A-0747-AC22-5630A2513F87}"/>
          </ac:spMkLst>
        </pc:spChg>
      </pc:sldChg>
      <pc:sldChg chg="addSp delSp modSp add del mod">
        <pc:chgData name="Mirjam Dekker" userId="8dd2270e-dffd-4f94-9916-c63038841100" providerId="ADAL" clId="{B3895E61-CA03-4233-9351-328FE2B73BC3}" dt="2020-07-22T20:56:24.884" v="984" actId="47"/>
        <pc:sldMkLst>
          <pc:docMk/>
          <pc:sldMk cId="4140461794" sldId="739"/>
        </pc:sldMkLst>
        <pc:spChg chg="mod">
          <ac:chgData name="Mirjam Dekker" userId="8dd2270e-dffd-4f94-9916-c63038841100" providerId="ADAL" clId="{B3895E61-CA03-4233-9351-328FE2B73BC3}" dt="2020-07-22T20:50:13.952" v="705" actId="255"/>
          <ac:spMkLst>
            <pc:docMk/>
            <pc:sldMk cId="4140461794" sldId="739"/>
            <ac:spMk id="3" creationId="{5F3B030E-DD3A-0747-AC22-5630A2513F87}"/>
          </ac:spMkLst>
        </pc:spChg>
        <pc:spChg chg="add mod">
          <ac:chgData name="Mirjam Dekker" userId="8dd2270e-dffd-4f94-9916-c63038841100" providerId="ADAL" clId="{B3895E61-CA03-4233-9351-328FE2B73BC3}" dt="2020-07-22T20:52:53.882" v="893" actId="2085"/>
          <ac:spMkLst>
            <pc:docMk/>
            <pc:sldMk cId="4140461794" sldId="739"/>
            <ac:spMk id="10" creationId="{B3BAFD92-09CB-4406-9644-F52182E0DF61}"/>
          </ac:spMkLst>
        </pc:spChg>
        <pc:picChg chg="add del mod">
          <ac:chgData name="Mirjam Dekker" userId="8dd2270e-dffd-4f94-9916-c63038841100" providerId="ADAL" clId="{B3895E61-CA03-4233-9351-328FE2B73BC3}" dt="2020-07-22T20:50:08.461" v="704" actId="478"/>
          <ac:picMkLst>
            <pc:docMk/>
            <pc:sldMk cId="4140461794" sldId="739"/>
            <ac:picMk id="7" creationId="{C9C2B238-890E-4454-BE7A-B0D949EBA648}"/>
          </ac:picMkLst>
        </pc:picChg>
        <pc:picChg chg="add mod">
          <ac:chgData name="Mirjam Dekker" userId="8dd2270e-dffd-4f94-9916-c63038841100" providerId="ADAL" clId="{B3895E61-CA03-4233-9351-328FE2B73BC3}" dt="2020-07-22T20:52:08.944" v="883" actId="1076"/>
          <ac:picMkLst>
            <pc:docMk/>
            <pc:sldMk cId="4140461794" sldId="739"/>
            <ac:picMk id="9" creationId="{E622ED13-A209-44C4-9FDF-500B157953E1}"/>
          </ac:picMkLst>
        </pc:picChg>
      </pc:sldChg>
      <pc:sldMasterChg chg="addSp mod modSldLayout">
        <pc:chgData name="Mirjam Dekker" userId="8dd2270e-dffd-4f94-9916-c63038841100" providerId="ADAL" clId="{B3895E61-CA03-4233-9351-328FE2B73BC3}" dt="2020-07-24T17:10:32.834" v="4894" actId="1076"/>
        <pc:sldMasterMkLst>
          <pc:docMk/>
          <pc:sldMasterMk cId="3311318644" sldId="2147483750"/>
        </pc:sldMasterMkLst>
        <pc:picChg chg="add">
          <ac:chgData name="Mirjam Dekker" userId="8dd2270e-dffd-4f94-9916-c63038841100" providerId="ADAL" clId="{B3895E61-CA03-4233-9351-328FE2B73BC3}" dt="2020-07-24T15:14:40.304" v="4375" actId="22"/>
          <ac:picMkLst>
            <pc:docMk/>
            <pc:sldMasterMk cId="3311318644" sldId="2147483750"/>
            <ac:picMk id="5" creationId="{2DA88029-9428-40B1-97CD-5ED49070E2CD}"/>
          </ac:picMkLst>
        </pc:picChg>
        <pc:picChg chg="add">
          <ac:chgData name="Mirjam Dekker" userId="8dd2270e-dffd-4f94-9916-c63038841100" providerId="ADAL" clId="{B3895E61-CA03-4233-9351-328FE2B73BC3}" dt="2020-07-24T15:14:40.304" v="4375" actId="22"/>
          <ac:picMkLst>
            <pc:docMk/>
            <pc:sldMasterMk cId="3311318644" sldId="2147483750"/>
            <ac:picMk id="7" creationId="{9F949B22-C3E1-45F7-B9CF-643ED3AD5B32}"/>
          </ac:picMkLst>
        </pc:picChg>
        <pc:sldLayoutChg chg="modSp mod">
          <pc:chgData name="Mirjam Dekker" userId="8dd2270e-dffd-4f94-9916-c63038841100" providerId="ADAL" clId="{B3895E61-CA03-4233-9351-328FE2B73BC3}" dt="2020-07-24T15:14:19.789" v="4374" actId="1076"/>
          <pc:sldLayoutMkLst>
            <pc:docMk/>
            <pc:sldMasterMk cId="3311318644" sldId="2147483750"/>
            <pc:sldLayoutMk cId="372869831" sldId="2147483752"/>
          </pc:sldLayoutMkLst>
          <pc:picChg chg="mod">
            <ac:chgData name="Mirjam Dekker" userId="8dd2270e-dffd-4f94-9916-c63038841100" providerId="ADAL" clId="{B3895E61-CA03-4233-9351-328FE2B73BC3}" dt="2020-07-24T15:14:19.789" v="4374" actId="1076"/>
            <ac:picMkLst>
              <pc:docMk/>
              <pc:sldMasterMk cId="3311318644" sldId="2147483750"/>
              <pc:sldLayoutMk cId="372869831" sldId="2147483752"/>
              <ac:picMk id="6" creationId="{70508FEB-ACB2-4BCC-BEA8-EC82C2FB7FC2}"/>
            </ac:picMkLst>
          </pc:picChg>
          <pc:picChg chg="mod">
            <ac:chgData name="Mirjam Dekker" userId="8dd2270e-dffd-4f94-9916-c63038841100" providerId="ADAL" clId="{B3895E61-CA03-4233-9351-328FE2B73BC3}" dt="2020-07-24T15:14:16.515" v="4373" actId="1076"/>
            <ac:picMkLst>
              <pc:docMk/>
              <pc:sldMasterMk cId="3311318644" sldId="2147483750"/>
              <pc:sldLayoutMk cId="372869831" sldId="2147483752"/>
              <ac:picMk id="7" creationId="{443788C1-1431-439C-9817-6D3D337D4AA0}"/>
            </ac:picMkLst>
          </pc:picChg>
        </pc:sldLayoutChg>
        <pc:sldLayoutChg chg="modSp mod">
          <pc:chgData name="Mirjam Dekker" userId="8dd2270e-dffd-4f94-9916-c63038841100" providerId="ADAL" clId="{B3895E61-CA03-4233-9351-328FE2B73BC3}" dt="2020-07-24T17:10:32.834" v="4894" actId="1076"/>
          <pc:sldLayoutMkLst>
            <pc:docMk/>
            <pc:sldMasterMk cId="3311318644" sldId="2147483750"/>
            <pc:sldLayoutMk cId="3257623897" sldId="2147483764"/>
          </pc:sldLayoutMkLst>
          <pc:spChg chg="mod">
            <ac:chgData name="Mirjam Dekker" userId="8dd2270e-dffd-4f94-9916-c63038841100" providerId="ADAL" clId="{B3895E61-CA03-4233-9351-328FE2B73BC3}" dt="2020-07-24T17:10:32.834" v="4894" actId="1076"/>
            <ac:spMkLst>
              <pc:docMk/>
              <pc:sldMasterMk cId="3311318644" sldId="2147483750"/>
              <pc:sldLayoutMk cId="3257623897" sldId="2147483764"/>
              <ac:spMk id="8" creationId="{FCA04D61-9BE8-4F6E-9CBB-A2E2C8126AD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82" cy="469744"/>
          </a:xfrm>
          <a:prstGeom prst="rect">
            <a:avLst/>
          </a:prstGeom>
        </p:spPr>
        <p:txBody>
          <a:bodyPr vert="horz" lIns="92455" tIns="46228" rIns="92455" bIns="462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6" y="1"/>
            <a:ext cx="3078382" cy="469744"/>
          </a:xfrm>
          <a:prstGeom prst="rect">
            <a:avLst/>
          </a:prstGeom>
        </p:spPr>
        <p:txBody>
          <a:bodyPr vert="horz" lIns="92455" tIns="46228" rIns="92455" bIns="46228" rtlCol="0"/>
          <a:lstStyle>
            <a:lvl1pPr algn="r">
              <a:defRPr sz="1200"/>
            </a:lvl1pPr>
          </a:lstStyle>
          <a:p>
            <a:fld id="{E880B16C-ACCE-4706-9E8E-4DE08A1FD4E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29"/>
            <a:ext cx="3078382" cy="469744"/>
          </a:xfrm>
          <a:prstGeom prst="rect">
            <a:avLst/>
          </a:prstGeom>
        </p:spPr>
        <p:txBody>
          <a:bodyPr vert="horz" lIns="92455" tIns="46228" rIns="92455" bIns="462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6" y="8917129"/>
            <a:ext cx="3078382" cy="469744"/>
          </a:xfrm>
          <a:prstGeom prst="rect">
            <a:avLst/>
          </a:prstGeom>
        </p:spPr>
        <p:txBody>
          <a:bodyPr vert="horz" lIns="92455" tIns="46228" rIns="92455" bIns="46228" rtlCol="0" anchor="b"/>
          <a:lstStyle>
            <a:lvl1pPr algn="r">
              <a:defRPr sz="1200"/>
            </a:lvl1pPr>
          </a:lstStyle>
          <a:p>
            <a:fld id="{19C02880-E638-4AD0-9A8C-581E60E4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  <p:txBody>
          <a:bodyPr lIns="94211" tIns="47107" rIns="94211" bIns="47107"/>
          <a:lstStyle/>
          <a:p>
            <a:pPr lvl="0"/>
            <a:endParaRPr dirty="0"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46998" y="4459526"/>
            <a:ext cx="5208482" cy="4224814"/>
          </a:xfrm>
          <a:prstGeom prst="rect">
            <a:avLst/>
          </a:prstGeom>
        </p:spPr>
        <p:txBody>
          <a:bodyPr lIns="94211" tIns="47107" rIns="94211" bIns="47107"/>
          <a:lstStyle/>
          <a:p>
            <a:pPr lvl="0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16030" y="8731801"/>
            <a:ext cx="360867" cy="264201"/>
          </a:xfrm>
          <a:prstGeom prst="rect">
            <a:avLst/>
          </a:prstGeom>
        </p:spPr>
        <p:txBody>
          <a:bodyPr wrap="none" lIns="92455" tIns="46228" rIns="92455" bIns="46228">
            <a:spAutoFit/>
          </a:bodyPr>
          <a:lstStyle/>
          <a:p>
            <a:pPr lvl="0"/>
            <a:fld id="{E5FF27A5-54FC-4498-B451-9D24FB77A08F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Mirjam</a:t>
            </a:r>
          </a:p>
        </p:txBody>
      </p:sp>
    </p:spTree>
    <p:extLst>
      <p:ext uri="{BB962C8B-B14F-4D97-AF65-F5344CB8AC3E}">
        <p14:creationId xmlns:p14="http://schemas.microsoft.com/office/powerpoint/2010/main" val="143095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Mirjam </a:t>
            </a:r>
          </a:p>
        </p:txBody>
      </p:sp>
    </p:spTree>
    <p:extLst>
      <p:ext uri="{BB962C8B-B14F-4D97-AF65-F5344CB8AC3E}">
        <p14:creationId xmlns:p14="http://schemas.microsoft.com/office/powerpoint/2010/main" val="379331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4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9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R1 – means Reading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446" tIns="46223" rIns="92446" bIns="46223"/>
          <a:lstStyle/>
          <a:p>
            <a:fld id="{FF80678E-FACC-497D-B4D7-A9F2F7FA0B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9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Mehrzad </a:t>
            </a:r>
          </a:p>
        </p:txBody>
      </p:sp>
    </p:spTree>
    <p:extLst>
      <p:ext uri="{BB962C8B-B14F-4D97-AF65-F5344CB8AC3E}">
        <p14:creationId xmlns:p14="http://schemas.microsoft.com/office/powerpoint/2010/main" val="283724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616" y="1136209"/>
            <a:ext cx="11021568" cy="6005594"/>
          </a:xfrm>
        </p:spPr>
        <p:txBody>
          <a:bodyPr anchor="ctr"/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682AA-5512-4BDA-81B2-C2D886DEE305}"/>
              </a:ext>
            </a:extLst>
          </p:cNvPr>
          <p:cNvSpPr txBox="1"/>
          <p:nvPr userDrawn="1"/>
        </p:nvSpPr>
        <p:spPr>
          <a:xfrm>
            <a:off x="0" y="8616456"/>
            <a:ext cx="13004800" cy="1137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DC47F65-3853-47F3-BACB-63B0D2BAA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96" y="8760681"/>
            <a:ext cx="1573096" cy="8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r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387295"/>
            <a:ext cx="11216640" cy="4057225"/>
          </a:xfr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5482904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5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4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3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03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48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76DD20-5333-413A-8A43-CB91F1B4B4FB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CBAB4F-2803-4CB0-901F-2DBFFD1C50DD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F047C73-F1E3-46C0-9342-9E715693F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7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387295"/>
            <a:ext cx="11216640" cy="4057225"/>
          </a:xfr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5482904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5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4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3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03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48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5146-292B-40BF-942A-EC4772AFF2B9}"/>
              </a:ext>
            </a:extLst>
          </p:cNvPr>
          <p:cNvGrpSpPr/>
          <p:nvPr userDrawn="1"/>
        </p:nvGrpSpPr>
        <p:grpSpPr>
          <a:xfrm>
            <a:off x="0" y="8728651"/>
            <a:ext cx="13004800" cy="1048395"/>
            <a:chOff x="0" y="7345016"/>
            <a:chExt cx="14630400" cy="884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1F0A6E-BC1C-41C3-AEDF-FAF1D79BA47D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B9159C48-8757-4B60-B4B0-5BE51D9D14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9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>
            <a:normAutofit/>
          </a:bodyPr>
          <a:lstStyle>
            <a:lvl1pPr>
              <a:defRPr sz="2844"/>
            </a:lvl1pPr>
            <a:lvl2pPr>
              <a:defRPr sz="2489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>
            <a:normAutofit/>
          </a:bodyPr>
          <a:lstStyle>
            <a:lvl1pPr>
              <a:defRPr sz="2844"/>
            </a:lvl1pPr>
            <a:lvl2pPr>
              <a:defRPr sz="2489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78EE9-908E-43D5-AB73-582133213869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  <p:pic>
        <p:nvPicPr>
          <p:cNvPr id="7" name="Picture 2" descr="Image result for industry trends">
            <a:extLst>
              <a:ext uri="{FF2B5EF4-FFF2-40B4-BE49-F238E27FC236}">
                <a16:creationId xmlns:a16="http://schemas.microsoft.com/office/drawing/2014/main" id="{0EC3138B-76DE-4818-8232-D1566EB264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7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>
            <a:normAutofit/>
          </a:bodyPr>
          <a:lstStyle>
            <a:lvl1pPr>
              <a:defRPr sz="2844"/>
            </a:lvl1pPr>
            <a:lvl2pPr>
              <a:defRPr sz="2489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92A1A8-23E7-F64D-9061-3E19DB438A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4645" y="2596445"/>
            <a:ext cx="5518856" cy="618819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B6D0A-72DA-411F-802C-9F2509C8C25E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  <p:pic>
        <p:nvPicPr>
          <p:cNvPr id="8" name="Picture 2" descr="Image result for industry trends">
            <a:extLst>
              <a:ext uri="{FF2B5EF4-FFF2-40B4-BE49-F238E27FC236}">
                <a16:creationId xmlns:a16="http://schemas.microsoft.com/office/drawing/2014/main" id="{DEB6E6E5-C3B4-4B0C-B3D2-A0F7F67A6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2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89"/>
            <a:ext cx="11216640" cy="18852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5774" y="2390988"/>
            <a:ext cx="5501639" cy="1171785"/>
          </a:xfrm>
        </p:spPr>
        <p:txBody>
          <a:bodyPr anchor="b">
            <a:normAutofit/>
          </a:bodyPr>
          <a:lstStyle>
            <a:lvl1pPr marL="0" indent="0">
              <a:buNone/>
              <a:defRPr sz="2844" b="1">
                <a:solidFill>
                  <a:schemeClr val="accent1"/>
                </a:solidFill>
              </a:defRPr>
            </a:lvl1pPr>
            <a:lvl2pPr marL="487686" indent="0">
              <a:buNone/>
              <a:defRPr sz="2133" b="1"/>
            </a:lvl2pPr>
            <a:lvl3pPr marL="975372" indent="0">
              <a:buNone/>
              <a:defRPr sz="1920" b="1"/>
            </a:lvl3pPr>
            <a:lvl4pPr marL="1463058" indent="0">
              <a:buNone/>
              <a:defRPr sz="1707" b="1"/>
            </a:lvl4pPr>
            <a:lvl5pPr marL="1950744" indent="0">
              <a:buNone/>
              <a:defRPr sz="1707" b="1"/>
            </a:lvl5pPr>
            <a:lvl6pPr marL="2438430" indent="0">
              <a:buNone/>
              <a:defRPr sz="1707" b="1"/>
            </a:lvl6pPr>
            <a:lvl7pPr marL="2926117" indent="0">
              <a:buNone/>
              <a:defRPr sz="1707" b="1"/>
            </a:lvl7pPr>
            <a:lvl8pPr marL="3413803" indent="0">
              <a:buNone/>
              <a:defRPr sz="1707" b="1"/>
            </a:lvl8pPr>
            <a:lvl9pPr marL="390148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4" y="3562774"/>
            <a:ext cx="5501639" cy="5240303"/>
          </a:xfrm>
        </p:spPr>
        <p:txBody>
          <a:bodyPr>
            <a:normAutofit/>
          </a:bodyPr>
          <a:lstStyle>
            <a:lvl1pPr>
              <a:defRPr sz="2844"/>
            </a:lvl1pPr>
            <a:lvl2pPr>
              <a:defRPr sz="2489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83680" y="2390988"/>
            <a:ext cx="5528734" cy="1171785"/>
          </a:xfrm>
        </p:spPr>
        <p:txBody>
          <a:bodyPr anchor="b">
            <a:normAutofit/>
          </a:bodyPr>
          <a:lstStyle>
            <a:lvl1pPr marL="0" indent="0">
              <a:buNone/>
              <a:defRPr sz="2844" b="1">
                <a:solidFill>
                  <a:schemeClr val="accent2"/>
                </a:solidFill>
              </a:defRPr>
            </a:lvl1pPr>
            <a:lvl2pPr marL="487686" indent="0">
              <a:buNone/>
              <a:defRPr sz="2133" b="1"/>
            </a:lvl2pPr>
            <a:lvl3pPr marL="975372" indent="0">
              <a:buNone/>
              <a:defRPr sz="1920" b="1"/>
            </a:lvl3pPr>
            <a:lvl4pPr marL="1463058" indent="0">
              <a:buNone/>
              <a:defRPr sz="1707" b="1"/>
            </a:lvl4pPr>
            <a:lvl5pPr marL="1950744" indent="0">
              <a:buNone/>
              <a:defRPr sz="1707" b="1"/>
            </a:lvl5pPr>
            <a:lvl6pPr marL="2438430" indent="0">
              <a:buNone/>
              <a:defRPr sz="1707" b="1"/>
            </a:lvl6pPr>
            <a:lvl7pPr marL="2926117" indent="0">
              <a:buNone/>
              <a:defRPr sz="1707" b="1"/>
            </a:lvl7pPr>
            <a:lvl8pPr marL="3413803" indent="0">
              <a:buNone/>
              <a:defRPr sz="1707" b="1"/>
            </a:lvl8pPr>
            <a:lvl9pPr marL="390148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4"/>
            <a:ext cx="5528734" cy="5240303"/>
          </a:xfrm>
        </p:spPr>
        <p:txBody>
          <a:bodyPr>
            <a:normAutofit/>
          </a:bodyPr>
          <a:lstStyle>
            <a:lvl1pPr>
              <a:defRPr sz="2844"/>
            </a:lvl1pPr>
            <a:lvl2pPr>
              <a:defRPr sz="2489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04D61-9BE8-4F6E-9CBB-A2E2C8126ADF}"/>
              </a:ext>
            </a:extLst>
          </p:cNvPr>
          <p:cNvSpPr txBox="1"/>
          <p:nvPr userDrawn="1"/>
        </p:nvSpPr>
        <p:spPr>
          <a:xfrm>
            <a:off x="1127129" y="9448319"/>
            <a:ext cx="2374828" cy="2209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FDPinstitute.org</a:t>
            </a:r>
          </a:p>
        </p:txBody>
      </p:sp>
      <p:pic>
        <p:nvPicPr>
          <p:cNvPr id="9" name="Picture 2" descr="Image result for industry trends">
            <a:extLst>
              <a:ext uri="{FF2B5EF4-FFF2-40B4-BE49-F238E27FC236}">
                <a16:creationId xmlns:a16="http://schemas.microsoft.com/office/drawing/2014/main" id="{8036D8EF-93F6-4A6B-B694-8CC8F7E02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2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D1C2B-167F-4D70-AF44-1DD1F37791BC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32749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D518D2-3C0C-4C19-95D5-74B69404D1D6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11857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A2EA43-569F-45DD-9F91-C5EE738F4C6D}"/>
              </a:ext>
            </a:extLst>
          </p:cNvPr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7DB8B-93F9-144D-95BF-497C9A94BE9B}"/>
              </a:ext>
            </a:extLst>
          </p:cNvPr>
          <p:cNvSpPr/>
          <p:nvPr userDrawn="1"/>
        </p:nvSpPr>
        <p:spPr>
          <a:xfrm>
            <a:off x="0" y="0"/>
            <a:ext cx="6404864" cy="9753600"/>
          </a:xfrm>
          <a:prstGeom prst="rect">
            <a:avLst/>
          </a:prstGeom>
          <a:gradFill flip="none" rotWithShape="1">
            <a:gsLst>
              <a:gs pos="69000">
                <a:schemeClr val="tx2">
                  <a:alpha val="84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71915"/>
            <a:ext cx="5510784" cy="8279360"/>
          </a:xfrm>
        </p:spPr>
        <p:txBody>
          <a:bodyPr>
            <a:normAutofit/>
          </a:bodyPr>
          <a:lstStyle>
            <a:lvl1pPr>
              <a:defRPr sz="711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E50B3-D513-4FB0-B720-CE6B787673A0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38499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gent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88DD7-EB7C-4F37-9CB2-1E45255C2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893942-6C9C-4D8D-A290-469429B40075}"/>
              </a:ext>
            </a:extLst>
          </p:cNvPr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B3DDF2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71915"/>
            <a:ext cx="5510784" cy="8279360"/>
          </a:xfrm>
        </p:spPr>
        <p:txBody>
          <a:bodyPr>
            <a:normAutofit/>
          </a:bodyPr>
          <a:lstStyle>
            <a:lvl1pPr>
              <a:defRPr sz="711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A8383-3DBB-4F68-AFB5-B8212D7FBCBF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33711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187B92BC-CD3C-4CBD-9F88-251ACA4C2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9F8297-26BE-E84A-A75C-691DB1CF1C66}"/>
              </a:ext>
            </a:extLst>
          </p:cNvPr>
          <p:cNvSpPr/>
          <p:nvPr userDrawn="1"/>
        </p:nvSpPr>
        <p:spPr>
          <a:xfrm>
            <a:off x="0" y="3717205"/>
            <a:ext cx="13004800" cy="60363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alpha val="0"/>
                </a:schemeClr>
              </a:gs>
              <a:gs pos="99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208BB-1D82-491E-8F03-D91F6B4D21D7}"/>
              </a:ext>
            </a:extLst>
          </p:cNvPr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16" y="671915"/>
            <a:ext cx="11322304" cy="8279360"/>
          </a:xfrm>
        </p:spPr>
        <p:txBody>
          <a:bodyPr anchor="b">
            <a:normAutofit/>
          </a:bodyPr>
          <a:lstStyle>
            <a:lvl1pPr algn="ctr">
              <a:defRPr sz="711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4F4D0-4E97-4C72-9D7D-E8390D1B347F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35461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</p:spPr>
        <p:txBody>
          <a:bodyPr>
            <a:normAutofit/>
          </a:bodyPr>
          <a:lstStyle>
            <a:lvl1pPr>
              <a:defRPr sz="2844"/>
            </a:lvl1pPr>
            <a:lvl2pPr>
              <a:defRPr sz="2489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2" descr="Image result for industry trends">
            <a:extLst>
              <a:ext uri="{FF2B5EF4-FFF2-40B4-BE49-F238E27FC236}">
                <a16:creationId xmlns:a16="http://schemas.microsoft.com/office/drawing/2014/main" id="{B1DD8E47-A49E-46AD-B9E9-C74D5FE8B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0508FEB-ACB2-4BCC-BEA8-EC82C2FB7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237" y="8863408"/>
            <a:ext cx="1339252" cy="68896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3788C1-1431-439C-9817-6D3D337D4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/>
          <a:stretch/>
        </p:blipFill>
        <p:spPr>
          <a:xfrm>
            <a:off x="11271160" y="8842378"/>
            <a:ext cx="1679120" cy="7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1D02B-7529-4B67-B79B-224634EC1C07}"/>
              </a:ext>
            </a:extLst>
          </p:cNvPr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E0CE9-1E2B-C649-8FE6-9301A596BB98}"/>
              </a:ext>
            </a:extLst>
          </p:cNvPr>
          <p:cNvSpPr/>
          <p:nvPr userDrawn="1"/>
        </p:nvSpPr>
        <p:spPr>
          <a:xfrm>
            <a:off x="0" y="0"/>
            <a:ext cx="6404864" cy="9753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alpha val="70000"/>
                </a:schemeClr>
              </a:gs>
              <a:gs pos="100000">
                <a:schemeClr val="accent2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71915"/>
            <a:ext cx="5510784" cy="8279360"/>
          </a:xfrm>
        </p:spPr>
        <p:txBody>
          <a:bodyPr>
            <a:normAutofit/>
          </a:bodyPr>
          <a:lstStyle>
            <a:lvl1pPr>
              <a:defRPr sz="711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D2DB2-E12A-4AD4-B3A8-B2263F9BF070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6036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omans face&#10;&#10;Description automatically generated">
            <a:extLst>
              <a:ext uri="{FF2B5EF4-FFF2-40B4-BE49-F238E27FC236}">
                <a16:creationId xmlns:a16="http://schemas.microsoft.com/office/drawing/2014/main" id="{4C7997BB-3118-4B42-BF32-B386E750F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51F080-76A2-4520-8506-9EA42CBBCB16}"/>
              </a:ext>
            </a:extLst>
          </p:cNvPr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58" y="671915"/>
            <a:ext cx="11215461" cy="7825183"/>
          </a:xfrm>
        </p:spPr>
        <p:txBody>
          <a:bodyPr anchor="ctr">
            <a:normAutofit/>
          </a:bodyPr>
          <a:lstStyle>
            <a:lvl1pPr algn="ctr">
              <a:defRPr sz="711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C6BC0-8DAB-40F2-B862-2D1A199350D4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29249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ght Bl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89F243-488D-A04A-952C-C015CAF78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C9DF4C-E319-954B-BD47-04F21C58A7D6}"/>
              </a:ext>
            </a:extLst>
          </p:cNvPr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71915"/>
            <a:ext cx="10875264" cy="3424597"/>
          </a:xfrm>
        </p:spPr>
        <p:txBody>
          <a:bodyPr anchor="t">
            <a:normAutofit/>
          </a:bodyPr>
          <a:lstStyle>
            <a:lvl1pPr algn="ctr">
              <a:defRPr sz="711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BE188-6B79-467E-9FC8-545B036E9BBD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8E31604-9DB4-4C2B-AA85-2DB7F74F4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9526" y="-46970"/>
            <a:ext cx="4886251" cy="9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atch&#10;&#10;Description automatically generated">
            <a:extLst>
              <a:ext uri="{FF2B5EF4-FFF2-40B4-BE49-F238E27FC236}">
                <a16:creationId xmlns:a16="http://schemas.microsoft.com/office/drawing/2014/main" id="{0174F152-B936-4A49-9EB9-8C8BF54C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004800" cy="97536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20A991-75CA-FD4C-8183-92B47A547A43}"/>
              </a:ext>
            </a:extLst>
          </p:cNvPr>
          <p:cNvSpPr/>
          <p:nvPr userDrawn="1"/>
        </p:nvSpPr>
        <p:spPr>
          <a:xfrm>
            <a:off x="1" y="0"/>
            <a:ext cx="6404864" cy="9753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00195-4A96-C944-A968-C751310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71915"/>
            <a:ext cx="5510784" cy="8279360"/>
          </a:xfrm>
        </p:spPr>
        <p:txBody>
          <a:bodyPr>
            <a:normAutofit/>
          </a:bodyPr>
          <a:lstStyle>
            <a:lvl1pPr>
              <a:defRPr sz="711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F62EF-BAA4-4802-BF71-877AC89CB6C0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16122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5F2244-E064-3749-83EB-B555A6A2E235}"/>
              </a:ext>
            </a:extLst>
          </p:cNvPr>
          <p:cNvSpPr/>
          <p:nvPr userDrawn="1"/>
        </p:nvSpPr>
        <p:spPr>
          <a:xfrm>
            <a:off x="245730" y="1"/>
            <a:ext cx="12759069" cy="93629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8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34708-DF9F-6642-A4E4-F9D1AF89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57" y="660644"/>
            <a:ext cx="11215462" cy="7836453"/>
          </a:xfrm>
        </p:spPr>
        <p:txBody>
          <a:bodyPr>
            <a:normAutofit/>
          </a:bodyPr>
          <a:lstStyle>
            <a:lvl1pPr algn="ctr">
              <a:defRPr sz="7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A33B7-B466-4759-BE05-1196C1F7D51F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10784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3004800" cy="1823842"/>
          </a:xfrm>
          <a:noFill/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29058-96AA-4963-88CC-92DCE95324C3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1152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Service Area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503C82-AC95-5C4D-B8F3-DE2D085C785D}"/>
              </a:ext>
            </a:extLst>
          </p:cNvPr>
          <p:cNvGrpSpPr/>
          <p:nvPr userDrawn="1"/>
        </p:nvGrpSpPr>
        <p:grpSpPr>
          <a:xfrm>
            <a:off x="0" y="8601277"/>
            <a:ext cx="13004800" cy="1152324"/>
            <a:chOff x="0" y="7257327"/>
            <a:chExt cx="14630400" cy="9722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B43B82-21B2-C147-96A8-B530F1F2F860}"/>
                </a:ext>
              </a:extLst>
            </p:cNvPr>
            <p:cNvSpPr/>
            <p:nvPr userDrawn="1"/>
          </p:nvSpPr>
          <p:spPr>
            <a:xfrm>
              <a:off x="0" y="7257327"/>
              <a:ext cx="14630400" cy="972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4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4EA1FE-BB78-8D41-BAAA-8993E8BA53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718" b="17742"/>
            <a:stretch/>
          </p:blipFill>
          <p:spPr>
            <a:xfrm>
              <a:off x="11771452" y="7407798"/>
              <a:ext cx="2537915" cy="67133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DE031E-2A77-8644-BC91-91B1981D6924}"/>
              </a:ext>
            </a:extLst>
          </p:cNvPr>
          <p:cNvSpPr txBox="1"/>
          <p:nvPr userDrawn="1"/>
        </p:nvSpPr>
        <p:spPr>
          <a:xfrm>
            <a:off x="816178" y="1201099"/>
            <a:ext cx="5154208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+mn-lt"/>
              </a:rPr>
              <a:t>The Future of Data-Driven Decisions in Finance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EB12D-2B25-4177-B9E8-9E3C145F0F95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C5CD35-83F4-4556-A1FF-C813022643B1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7D5ABD57-2F97-48E7-9EFF-859E1291F7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1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4080" y="6194198"/>
            <a:ext cx="11200383" cy="128790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bg1"/>
                </a:solidFill>
              </a:defRPr>
            </a:lvl2pPr>
            <a:lvl3pPr marL="975372" indent="0">
              <a:buNone/>
              <a:defRPr sz="1920">
                <a:solidFill>
                  <a:schemeClr val="bg1"/>
                </a:solidFill>
              </a:defRPr>
            </a:lvl3pPr>
            <a:lvl4pPr marL="1463058" indent="0">
              <a:buNone/>
              <a:defRPr sz="1707">
                <a:solidFill>
                  <a:schemeClr val="bg1"/>
                </a:solidFill>
              </a:defRPr>
            </a:lvl4pPr>
            <a:lvl5pPr marL="1950744" indent="0">
              <a:buNone/>
              <a:defRPr sz="170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contact information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AF5FE-8037-CD4A-89E5-61E128EF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89"/>
            <a:ext cx="11216640" cy="54965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993146-AF31-465B-AE78-1B7F242A31A5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A67D3F-E7D7-4682-A149-FC4E8AC1F994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5835AD96-5A33-4374-BBAE-909886F2A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8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4C0A105-AC0E-4515-AB96-D5EEC3DBC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695" y="2611305"/>
            <a:ext cx="7047411" cy="45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EDAFA1-56C8-41D1-992A-2F112A0FD354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C5A9EC-2443-4BCF-9C5D-AAE080E57B47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B7CB03C9-0D0D-4F64-B7B0-8CBB6AE8F4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2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</p:spPr>
        <p:txBody>
          <a:bodyPr>
            <a:normAutofit/>
          </a:bodyPr>
          <a:lstStyle>
            <a:lvl1pPr>
              <a:defRPr sz="2844">
                <a:solidFill>
                  <a:schemeClr val="tx2"/>
                </a:solidFill>
              </a:defRPr>
            </a:lvl1pPr>
            <a:lvl2pPr>
              <a:defRPr sz="2489">
                <a:solidFill>
                  <a:schemeClr val="tx2"/>
                </a:solidFill>
              </a:defRPr>
            </a:lvl2pPr>
            <a:lvl3pPr>
              <a:defRPr sz="1778">
                <a:solidFill>
                  <a:schemeClr val="tx2"/>
                </a:solidFill>
              </a:defRPr>
            </a:lvl3pPr>
            <a:lvl4pPr>
              <a:defRPr sz="1778">
                <a:solidFill>
                  <a:schemeClr val="tx2"/>
                </a:solidFill>
              </a:defRPr>
            </a:lvl4pPr>
            <a:lvl5pPr>
              <a:defRPr sz="177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3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9144" indent="-504508"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indent="-533400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05000" indent="-533400"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62200" indent="-533400"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10934417" y="9152352"/>
            <a:ext cx="1871700" cy="63804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62160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Name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13654B-D93D-4998-9E1F-E13AC95B81C5}"/>
              </a:ext>
            </a:extLst>
          </p:cNvPr>
          <p:cNvGrpSpPr/>
          <p:nvPr userDrawn="1"/>
        </p:nvGrpSpPr>
        <p:grpSpPr>
          <a:xfrm>
            <a:off x="0" y="1"/>
            <a:ext cx="13004800" cy="9753599"/>
            <a:chOff x="0" y="0"/>
            <a:chExt cx="14630400" cy="82295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1342CB-5CA7-4768-BC5F-E8EAE2E95218}"/>
                </a:ext>
              </a:extLst>
            </p:cNvPr>
            <p:cNvSpPr/>
            <p:nvPr userDrawn="1"/>
          </p:nvSpPr>
          <p:spPr>
            <a:xfrm>
              <a:off x="0" y="0"/>
              <a:ext cx="14630400" cy="8229599"/>
            </a:xfrm>
            <a:prstGeom prst="rect">
              <a:avLst/>
            </a:prstGeom>
            <a:solidFill>
              <a:srgbClr val="29A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9ACE3-1F4B-4C04-91EF-ADFCE32F0744}"/>
                </a:ext>
              </a:extLst>
            </p:cNvPr>
            <p:cNvSpPr/>
            <p:nvPr userDrawn="1"/>
          </p:nvSpPr>
          <p:spPr>
            <a:xfrm>
              <a:off x="1203685" y="1113905"/>
              <a:ext cx="4814730" cy="488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5503" y="1603573"/>
            <a:ext cx="5639355" cy="2359015"/>
          </a:xfrm>
        </p:spPr>
        <p:txBody>
          <a:bodyPr anchor="b">
            <a:noAutofit/>
          </a:bodyPr>
          <a:lstStyle>
            <a:lvl1pPr algn="l">
              <a:defRPr sz="576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5508" y="6053007"/>
            <a:ext cx="5639107" cy="1840584"/>
          </a:xfrm>
        </p:spPr>
        <p:txBody>
          <a:bodyPr>
            <a:noAutofit/>
          </a:bodyPr>
          <a:lstStyle>
            <a:lvl1pPr marL="0" indent="0" algn="l">
              <a:spcBef>
                <a:spcPts val="1280"/>
              </a:spcBef>
              <a:buNone/>
              <a:defRPr sz="2133">
                <a:solidFill>
                  <a:schemeClr val="bg1"/>
                </a:solidFill>
              </a:defRPr>
            </a:lvl1pPr>
            <a:lvl2pPr marL="487686" indent="0" algn="ctr">
              <a:buNone/>
              <a:defRPr sz="2133"/>
            </a:lvl2pPr>
            <a:lvl3pPr marL="975372" indent="0" algn="ctr">
              <a:buNone/>
              <a:defRPr sz="1920"/>
            </a:lvl3pPr>
            <a:lvl4pPr marL="1463058" indent="0" algn="ctr">
              <a:buNone/>
              <a:defRPr sz="1707"/>
            </a:lvl4pPr>
            <a:lvl5pPr marL="1950744" indent="0" algn="ctr">
              <a:buNone/>
              <a:defRPr sz="1707"/>
            </a:lvl5pPr>
            <a:lvl6pPr marL="2438430" indent="0" algn="ctr">
              <a:buNone/>
              <a:defRPr sz="1707"/>
            </a:lvl6pPr>
            <a:lvl7pPr marL="2926117" indent="0" algn="ctr">
              <a:buNone/>
              <a:defRPr sz="1707"/>
            </a:lvl7pPr>
            <a:lvl8pPr marL="3413803" indent="0" algn="ctr">
              <a:buNone/>
              <a:defRPr sz="1707"/>
            </a:lvl8pPr>
            <a:lvl9pPr marL="3901489" indent="0" algn="ctr">
              <a:buNone/>
              <a:defRPr sz="1707"/>
            </a:lvl9pPr>
          </a:lstStyle>
          <a:p>
            <a:r>
              <a:rPr lang="en-US"/>
              <a:t>Click to edit Contact Info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95814" y="4122194"/>
            <a:ext cx="5638800" cy="1800147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640"/>
              </a:spcBef>
              <a:buNone/>
              <a:defRPr sz="3840">
                <a:solidFill>
                  <a:schemeClr val="bg1"/>
                </a:solidFill>
              </a:defRPr>
            </a:lvl1pPr>
            <a:lvl2pPr marL="487686" indent="0">
              <a:buNone/>
              <a:defRPr>
                <a:solidFill>
                  <a:schemeClr val="bg1"/>
                </a:solidFill>
              </a:defRPr>
            </a:lvl2pPr>
            <a:lvl3pPr marL="975372" indent="0">
              <a:buNone/>
              <a:defRPr>
                <a:solidFill>
                  <a:schemeClr val="bg1"/>
                </a:solidFill>
              </a:defRPr>
            </a:lvl3pPr>
            <a:lvl4pPr marL="1463058" indent="0">
              <a:buNone/>
              <a:defRPr>
                <a:solidFill>
                  <a:schemeClr val="bg1"/>
                </a:solidFill>
              </a:defRPr>
            </a:lvl4pPr>
            <a:lvl5pPr marL="19507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Job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28865" y="3494556"/>
            <a:ext cx="3116559" cy="91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6" indent="-457206">
              <a:buFont typeface="+mj-lt"/>
              <a:buAutoNum type="arabicPeriod"/>
            </a:pPr>
            <a:r>
              <a:rPr lang="en-US" sz="1778" dirty="0"/>
              <a:t>Insert photo in this</a:t>
            </a:r>
            <a:r>
              <a:rPr lang="en-US" sz="1778" baseline="0" dirty="0"/>
              <a:t> area</a:t>
            </a:r>
          </a:p>
          <a:p>
            <a:pPr marL="457206" indent="-457206">
              <a:buFont typeface="+mj-lt"/>
              <a:buAutoNum type="arabicPeriod"/>
            </a:pPr>
            <a:r>
              <a:rPr lang="en-US" sz="1778" baseline="0" dirty="0"/>
              <a:t>Resize/Crop to cover circle</a:t>
            </a:r>
          </a:p>
          <a:p>
            <a:pPr marL="457206" indent="-457206">
              <a:buFont typeface="+mj-lt"/>
              <a:buAutoNum type="arabicPeriod"/>
            </a:pPr>
            <a:r>
              <a:rPr lang="en-US" sz="1778" baseline="0" dirty="0"/>
              <a:t>Send to back</a:t>
            </a:r>
            <a:endParaRPr lang="en-US" sz="1778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FE87B5-EF6A-4EAB-A5EF-E73A615FE5FF}"/>
              </a:ext>
            </a:extLst>
          </p:cNvPr>
          <p:cNvGrpSpPr/>
          <p:nvPr userDrawn="1"/>
        </p:nvGrpSpPr>
        <p:grpSpPr>
          <a:xfrm>
            <a:off x="0" y="8716928"/>
            <a:ext cx="13004800" cy="1048395"/>
            <a:chOff x="0" y="7345016"/>
            <a:chExt cx="14630400" cy="88458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3F4C88-27A1-4098-B312-119E8D1A34BC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FBFECBC2-2423-4843-A753-67BDBF4538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6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36209"/>
            <a:ext cx="9753600" cy="3846683"/>
          </a:xfrm>
        </p:spPr>
        <p:txBody>
          <a:bodyPr anchor="ctr"/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5600" y="5122900"/>
            <a:ext cx="9753600" cy="790863"/>
          </a:xfrm>
        </p:spPr>
        <p:txBody>
          <a:bodyPr lIns="0" tIns="0" rIns="0" bIns="0"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3413" b="1">
                <a:solidFill>
                  <a:schemeClr val="bg1"/>
                </a:solidFill>
              </a:defRPr>
            </a:lvl1pPr>
            <a:lvl2pPr marL="487686" indent="0" algn="ctr">
              <a:buNone/>
              <a:defRPr sz="2133"/>
            </a:lvl2pPr>
            <a:lvl3pPr marL="975372" indent="0" algn="ctr">
              <a:buNone/>
              <a:defRPr sz="1920"/>
            </a:lvl3pPr>
            <a:lvl4pPr marL="1463058" indent="0" algn="ctr">
              <a:buNone/>
              <a:defRPr sz="1707"/>
            </a:lvl4pPr>
            <a:lvl5pPr marL="1950744" indent="0" algn="ctr">
              <a:buNone/>
              <a:defRPr sz="1707"/>
            </a:lvl5pPr>
            <a:lvl6pPr marL="2438430" indent="0" algn="ctr">
              <a:buNone/>
              <a:defRPr sz="1707"/>
            </a:lvl6pPr>
            <a:lvl7pPr marL="2926117" indent="0" algn="ctr">
              <a:buNone/>
              <a:defRPr sz="1707"/>
            </a:lvl7pPr>
            <a:lvl8pPr marL="3413803" indent="0" algn="ctr">
              <a:buNone/>
              <a:defRPr sz="1707"/>
            </a:lvl8pPr>
            <a:lvl9pPr marL="3901489" indent="0" algn="ctr">
              <a:buNone/>
              <a:defRPr sz="1707"/>
            </a:lvl9pPr>
          </a:lstStyle>
          <a:p>
            <a:r>
              <a:rPr lang="en-US"/>
              <a:t>Click to edit Speaker’s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6065762"/>
            <a:ext cx="9753600" cy="1067930"/>
          </a:xfrm>
        </p:spPr>
        <p:txBody>
          <a:bodyPr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bg1"/>
                </a:solidFill>
              </a:defRPr>
            </a:lvl2pPr>
            <a:lvl3pPr marL="975372" indent="0">
              <a:buNone/>
              <a:defRPr sz="2133">
                <a:solidFill>
                  <a:schemeClr val="bg1"/>
                </a:solidFill>
              </a:defRPr>
            </a:lvl3pPr>
            <a:lvl4pPr marL="1463058" indent="0">
              <a:buNone/>
              <a:defRPr sz="2133">
                <a:solidFill>
                  <a:schemeClr val="bg1"/>
                </a:solidFill>
              </a:defRPr>
            </a:lvl4pPr>
            <a:lvl5pPr marL="1950744" indent="0">
              <a:buNone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Email 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EA41F-270A-470C-976A-890AA50A6C76}"/>
              </a:ext>
            </a:extLst>
          </p:cNvPr>
          <p:cNvSpPr txBox="1"/>
          <p:nvPr userDrawn="1"/>
        </p:nvSpPr>
        <p:spPr>
          <a:xfrm>
            <a:off x="10062464" y="8976925"/>
            <a:ext cx="2048256" cy="5205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FDPinstitute.org</a:t>
            </a:r>
          </a:p>
        </p:txBody>
      </p:sp>
    </p:spTree>
    <p:extLst>
      <p:ext uri="{BB962C8B-B14F-4D97-AF65-F5344CB8AC3E}">
        <p14:creationId xmlns:p14="http://schemas.microsoft.com/office/powerpoint/2010/main" val="291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387295"/>
            <a:ext cx="11216640" cy="4057225"/>
          </a:xfr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5482904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5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4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3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03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48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E14A93-7F6B-42D4-82E8-AAC9C4775358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027B76-6EB0-4071-BF49-21F3FCE11997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1D06DC2B-2E24-4D47-8076-29F6ACF4F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4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387295"/>
            <a:ext cx="11216640" cy="4057225"/>
          </a:xfr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5482904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5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4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3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03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48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67D450-80CE-4B91-9EE6-6885099D52AC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2EA09-C998-46B1-9633-E23A29EF50AA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E971452C-4532-4CD5-9FAE-A34AAAC3B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387295"/>
            <a:ext cx="11216640" cy="4057225"/>
          </a:xfr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5482904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5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4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3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03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48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922EEC-ADA7-4148-B907-B7247BF8F853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808EE-CA9E-4DBC-A55F-585EBEF3E449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F569EBFA-A79F-4987-978B-10F0887FD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5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387295"/>
            <a:ext cx="11216640" cy="4057225"/>
          </a:xfr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5482904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bg1"/>
                </a:solidFill>
              </a:defRPr>
            </a:lvl1pPr>
            <a:lvl2pPr marL="4876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5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4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3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03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48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DA89A2-BD8D-415B-8EA6-3FFAF2F6FF97}"/>
              </a:ext>
            </a:extLst>
          </p:cNvPr>
          <p:cNvGrpSpPr/>
          <p:nvPr userDrawn="1"/>
        </p:nvGrpSpPr>
        <p:grpSpPr>
          <a:xfrm>
            <a:off x="0" y="8705205"/>
            <a:ext cx="13004800" cy="1048395"/>
            <a:chOff x="0" y="7345016"/>
            <a:chExt cx="14630400" cy="884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0FC36D-CBD2-4B15-9028-B7ADBF2EB38C}"/>
                </a:ext>
              </a:extLst>
            </p:cNvPr>
            <p:cNvSpPr/>
            <p:nvPr userDrawn="1"/>
          </p:nvSpPr>
          <p:spPr>
            <a:xfrm>
              <a:off x="0" y="7345016"/>
              <a:ext cx="14630400" cy="88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8" dirty="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FB8460A5-7CB4-4087-BAC8-4A12647E91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109" y="7397310"/>
              <a:ext cx="1618225" cy="78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3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89"/>
            <a:ext cx="11216640" cy="188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DA88029-9428-40B1-97CD-5ED49070E2CD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9912237" y="8863408"/>
            <a:ext cx="1339252" cy="68896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949B22-C3E1-45F7-B9CF-643ED3AD5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/>
          <a:stretch/>
        </p:blipFill>
        <p:spPr>
          <a:xfrm>
            <a:off x="11271160" y="8842378"/>
            <a:ext cx="1679120" cy="7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75372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3843" indent="-243843" algn="l" defTabSz="975372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844" kern="1200">
          <a:solidFill>
            <a:schemeClr val="bg2"/>
          </a:solidFill>
          <a:latin typeface="+mn-lt"/>
          <a:ea typeface="+mn-ea"/>
          <a:cs typeface="+mn-cs"/>
        </a:defRPr>
      </a:lvl1pPr>
      <a:lvl2pPr marL="731529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489" kern="1200">
          <a:solidFill>
            <a:schemeClr val="bg2"/>
          </a:solidFill>
          <a:latin typeface="+mn-lt"/>
          <a:ea typeface="+mn-ea"/>
          <a:cs typeface="+mn-cs"/>
        </a:defRPr>
      </a:lvl2pPr>
      <a:lvl3pPr marL="1219215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778" kern="1200">
          <a:solidFill>
            <a:schemeClr val="bg2"/>
          </a:solidFill>
          <a:latin typeface="+mn-lt"/>
          <a:ea typeface="+mn-ea"/>
          <a:cs typeface="+mn-cs"/>
        </a:defRPr>
      </a:lvl3pPr>
      <a:lvl4pPr marL="1706901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778" kern="1200">
          <a:solidFill>
            <a:schemeClr val="bg2"/>
          </a:solidFill>
          <a:latin typeface="+mn-lt"/>
          <a:ea typeface="+mn-ea"/>
          <a:cs typeface="+mn-cs"/>
        </a:defRPr>
      </a:lvl4pPr>
      <a:lvl5pPr marL="2194587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778" kern="1200">
          <a:solidFill>
            <a:schemeClr val="bg2"/>
          </a:solidFill>
          <a:latin typeface="+mn-lt"/>
          <a:ea typeface="+mn-ea"/>
          <a:cs typeface="+mn-cs"/>
        </a:defRPr>
      </a:lvl5pPr>
      <a:lvl6pPr marL="2682274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960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46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332" indent="-243843" algn="l" defTabSz="97537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6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72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58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44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30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17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03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89" algn="l" defTabSz="97537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fdpinstitute.org/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pinstitute.org/reserve-your-exam-sea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prometric.com/test-takers/search/fdpi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fdpinstitute.org/EmailTracker/LinkTracker.ashx?linkAndRecipientCode=JUN8gnciOGD%2foY6E9zCmxESYGN6UApSfA1dN8vpJGYYq0D91O9vyEQ3hVhmGfPTLhaOpdgHjxX23ShkTq5fnlYNRTww4yvHd0UWXt6HyRfY%3d" TargetMode="External"/><Relationship Id="rId2" Type="http://schemas.openxmlformats.org/officeDocument/2006/relationships/hyperlink" Target="http://www.fdpinstitute.org/reserve-your-exam-seat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fdpinstitute.org/EmailTracker/LinkTracker.ashx?linkAndRecipientCode=3SXP6EhkTx9bLKaxgs1jOKNf21NotajQXYdUn6QC3mp%2bPLHzd%2bxaX2Yx9btzagGtxoENfQsQQL6hXRNR9lBlqAn7ZetdnyQ%2btoWDESJq%2bqI%3d" TargetMode="External"/><Relationship Id="rId5" Type="http://schemas.openxmlformats.org/officeDocument/2006/relationships/hyperlink" Target="https://vimeo.com/429346554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player.vimeo.com/video/429346554?app_id=122963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29346554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rpcandidate.prometric.com/Home/SystemCheck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prometric.com/sites/default/files/2019-10/PrometricProUserGuid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hyperlink" Target="https://www.prometric.com/sites/default/files/2019-10/PrometricProUserGuide.pdf" TargetMode="Externa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dpinstitute.org/RPT-for-FDP-Exam-Registra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dpinstitute.org/Remote-Proctoring-FAQs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dpinstitute.org/FAQ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caia.zoom.us/webinar/register/WN_Th8XKMFDQou7s5_uTMRw0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s://caia.zoom.us/webinar/register/WN_5C53rSOPQJGrZuZGJndrL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fdpinstitute.org/exam-regist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fdpinstitute.org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dpinstitute.org/PMR-E-Book" TargetMode="External"/><Relationship Id="rId13" Type="http://schemas.openxmlformats.org/officeDocument/2006/relationships/image" Target="../media/image30.jpeg"/><Relationship Id="rId3" Type="http://schemas.openxmlformats.org/officeDocument/2006/relationships/hyperlink" Target="https://www.semanticscholar.org/paper/Data-Science-for-Business%3A-What-You-Need-to-Know-Provost-Fawcett/3402835f33e3e1342eb86b4d13907e3c9121c82b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www.analyticbridge.datasciencecentral.com/group/books/forum/topics/book-an-introduction-to-statistical-learning-using-r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fdpinstitute.org/Candidate-Study-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dpinstitute.org/Candidate-Handbook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5" Type="http://schemas.openxmlformats.org/officeDocument/2006/relationships/image" Target="../media/image31.PNG"/><Relationship Id="rId10" Type="http://schemas.openxmlformats.org/officeDocument/2006/relationships/hyperlink" Target="https://fdpinstitute.org/Sample-Questions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hyperlink" Target="https://fdpinstitute.org/Topics-in-Financial-Data-Scie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639D24-5448-4A6D-9BEE-8BBBBDC738A7}"/>
              </a:ext>
            </a:extLst>
          </p:cNvPr>
          <p:cNvSpPr/>
          <p:nvPr/>
        </p:nvSpPr>
        <p:spPr>
          <a:xfrm>
            <a:off x="1178068" y="3457323"/>
            <a:ext cx="106486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FDP Institute - </a:t>
            </a: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Town Hall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Testing: We Have Options!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July 24, 2020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www.fdpinstitute.org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9" name="Picture 2" descr="Image result for industry trends">
            <a:extLst>
              <a:ext uri="{FF2B5EF4-FFF2-40B4-BE49-F238E27FC236}">
                <a16:creationId xmlns:a16="http://schemas.microsoft.com/office/drawing/2014/main" id="{9E84B4BD-F8D5-43C4-802E-54E0AF5B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623" y="865157"/>
            <a:ext cx="4249025" cy="15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6C6898-DF08-4FEA-80B0-0F59EABF7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8" y="836924"/>
            <a:ext cx="3927487" cy="163538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4BEEFB1-7234-4B27-937D-EA705D6DD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54" y="853937"/>
            <a:ext cx="3363389" cy="16183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C6B6AA-748A-4F5B-A86F-868DC4658AF7}"/>
              </a:ext>
            </a:extLst>
          </p:cNvPr>
          <p:cNvSpPr/>
          <p:nvPr/>
        </p:nvSpPr>
        <p:spPr>
          <a:xfrm>
            <a:off x="4243622" y="885998"/>
            <a:ext cx="42490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World’s Leading Designation for Finance Professionals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Data-Driven Industry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02EB0-EEF9-4674-A61A-D2FB7F1CC8F7}"/>
              </a:ext>
            </a:extLst>
          </p:cNvPr>
          <p:cNvSpPr/>
          <p:nvPr/>
        </p:nvSpPr>
        <p:spPr>
          <a:xfrm>
            <a:off x="3983378" y="7255011"/>
            <a:ext cx="1974273" cy="73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Mehrzad Mahdavi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Executive Director, FDPI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429CF-8054-4F4D-B480-A553AA8031C1}"/>
              </a:ext>
            </a:extLst>
          </p:cNvPr>
          <p:cNvSpPr/>
          <p:nvPr/>
        </p:nvSpPr>
        <p:spPr>
          <a:xfrm>
            <a:off x="5543974" y="7248979"/>
            <a:ext cx="1974273" cy="73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Hossein Kazemi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Sr. Advisor FDPI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Sr. Advisor CAIA  </a:t>
            </a:r>
          </a:p>
        </p:txBody>
      </p:sp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3F0632F-01DA-400D-9FEB-2993B2A8C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21" y="5387086"/>
            <a:ext cx="1464781" cy="1898356"/>
          </a:xfrm>
          <a:prstGeom prst="rect">
            <a:avLst/>
          </a:prstGeom>
        </p:spPr>
      </p:pic>
      <p:pic>
        <p:nvPicPr>
          <p:cNvPr id="15" name="Picture 6" descr="Edit photo">
            <a:extLst>
              <a:ext uri="{FF2B5EF4-FFF2-40B4-BE49-F238E27FC236}">
                <a16:creationId xmlns:a16="http://schemas.microsoft.com/office/drawing/2014/main" id="{7A534781-3C12-453F-A953-D1F131901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5491" r="16653" b="1152"/>
          <a:stretch/>
        </p:blipFill>
        <p:spPr bwMode="auto">
          <a:xfrm>
            <a:off x="7424269" y="5400197"/>
            <a:ext cx="1567275" cy="18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0A1DD7-66EC-4847-9298-3C073ED31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3622" y="5432866"/>
            <a:ext cx="1428571" cy="18666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85FA14-6382-4189-B0D2-0249A27FB890}"/>
              </a:ext>
            </a:extLst>
          </p:cNvPr>
          <p:cNvSpPr/>
          <p:nvPr/>
        </p:nvSpPr>
        <p:spPr>
          <a:xfrm>
            <a:off x="7381318" y="7262895"/>
            <a:ext cx="1728700" cy="734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Mirjam Dekker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Project Manager, FDPI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88361-628D-4A2C-8E5E-A2BCD8E6BED5}"/>
              </a:ext>
            </a:extLst>
          </p:cNvPr>
          <p:cNvSpPr/>
          <p:nvPr/>
        </p:nvSpPr>
        <p:spPr>
          <a:xfrm>
            <a:off x="9815209" y="8599251"/>
            <a:ext cx="3189591" cy="1154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latin typeface="Century Gothic" panose="020B0502020202020204" pitchFamily="34" charset="0"/>
              </a:rPr>
              <a:t>Option 1: Reserve Your Seat at a Prometric Location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1426-D43A-41A4-B951-FABD8557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733972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1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Exam Window: 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October 12 – November 8, 2020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78ADAB-6ADA-4D17-95F6-11BDF57A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59" y="2484517"/>
            <a:ext cx="1383347" cy="543308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9D6869E-95A4-42AC-B6E3-EE3B2B95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2577834"/>
            <a:ext cx="6024126" cy="62989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FDCDD6-CAC0-48D8-BE96-2624AFB2AF07}"/>
              </a:ext>
            </a:extLst>
          </p:cNvPr>
          <p:cNvSpPr/>
          <p:nvPr/>
        </p:nvSpPr>
        <p:spPr>
          <a:xfrm>
            <a:off x="6397413" y="7597306"/>
            <a:ext cx="2639583" cy="1128409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D5A85-FF9E-4C33-A623-45A1998D7AB4}"/>
              </a:ext>
            </a:extLst>
          </p:cNvPr>
          <p:cNvSpPr/>
          <p:nvPr/>
        </p:nvSpPr>
        <p:spPr>
          <a:xfrm>
            <a:off x="895774" y="4418814"/>
            <a:ext cx="459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www.fdpinstitute.org/reserve-your-exam-seat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latin typeface="Century Gothic" panose="020B0502020202020204" pitchFamily="34" charset="0"/>
              </a:rPr>
              <a:t>Option 1: Reserve Your Seat at a Prometric Location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1426-D43A-41A4-B951-FABD8557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733972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1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Exam Window: 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October 12 – November 8, 2020 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AFC41B12-223D-4755-B8C0-217824AC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037" y="5476052"/>
            <a:ext cx="5779518" cy="2875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112C7BAE-0E12-47DF-BA5E-E317E7CA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4" y="4402792"/>
            <a:ext cx="5529268" cy="4095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DEAFF-64BB-4A5D-A675-30FD0AFBA241}"/>
              </a:ext>
            </a:extLst>
          </p:cNvPr>
          <p:cNvSpPr/>
          <p:nvPr/>
        </p:nvSpPr>
        <p:spPr>
          <a:xfrm>
            <a:off x="895775" y="8498546"/>
            <a:ext cx="533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https://www.prometric.com/test-takers/search/fdpi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90D84-9EB8-4669-BD09-D93C2884D1F6}"/>
              </a:ext>
            </a:extLst>
          </p:cNvPr>
          <p:cNvSpPr/>
          <p:nvPr/>
        </p:nvSpPr>
        <p:spPr>
          <a:xfrm>
            <a:off x="6972902" y="8498546"/>
            <a:ext cx="533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5050"/>
                </a:solidFill>
              </a:rPr>
              <a:t>Your eligibility Number is your FDP Profile Number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E84AF-3FF6-4112-B1C3-ADE0CCD6387D}"/>
              </a:ext>
            </a:extLst>
          </p:cNvPr>
          <p:cNvSpPr/>
          <p:nvPr/>
        </p:nvSpPr>
        <p:spPr>
          <a:xfrm>
            <a:off x="6878320" y="5030622"/>
            <a:ext cx="533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https://www.prometric.com/test-takers/search/fdpi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78ADAB-6ADA-4D17-95F6-11BDF57A8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959" y="2484517"/>
            <a:ext cx="1383347" cy="5433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1FCBE8-596A-4599-8D35-D9211BFE8F0E}"/>
              </a:ext>
            </a:extLst>
          </p:cNvPr>
          <p:cNvSpPr/>
          <p:nvPr/>
        </p:nvSpPr>
        <p:spPr>
          <a:xfrm>
            <a:off x="2937753" y="5768502"/>
            <a:ext cx="943583" cy="875490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7DD9CF-D8CB-41A7-9FB9-5490CB172B6F}"/>
              </a:ext>
            </a:extLst>
          </p:cNvPr>
          <p:cNvSpPr/>
          <p:nvPr/>
        </p:nvSpPr>
        <p:spPr>
          <a:xfrm>
            <a:off x="7507817" y="6839267"/>
            <a:ext cx="5272529" cy="1186774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Option 2: Remote Proctor Testing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9D6869E-95A4-42AC-B6E3-EE3B2B95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56" y="2762667"/>
            <a:ext cx="6024126" cy="62989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FDCDD6-CAC0-48D8-BE96-2624AFB2AF07}"/>
              </a:ext>
            </a:extLst>
          </p:cNvPr>
          <p:cNvSpPr/>
          <p:nvPr/>
        </p:nvSpPr>
        <p:spPr>
          <a:xfrm>
            <a:off x="2710607" y="7821050"/>
            <a:ext cx="2639583" cy="1128409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D5A85-FF9E-4C33-A623-45A1998D7AB4}"/>
              </a:ext>
            </a:extLst>
          </p:cNvPr>
          <p:cNvSpPr/>
          <p:nvPr/>
        </p:nvSpPr>
        <p:spPr>
          <a:xfrm>
            <a:off x="7374418" y="4418814"/>
            <a:ext cx="459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www.fdpinstitute.org/reserve-your-exam-seat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9569D1-22E9-45E4-9694-FF408ECDDD82}"/>
              </a:ext>
            </a:extLst>
          </p:cNvPr>
          <p:cNvSpPr txBox="1">
            <a:spLocks/>
          </p:cNvSpPr>
          <p:nvPr/>
        </p:nvSpPr>
        <p:spPr>
          <a:xfrm>
            <a:off x="6583680" y="2390988"/>
            <a:ext cx="5528734" cy="17339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844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87686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75372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463058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50744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438430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17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03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489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Option 2</a:t>
            </a:r>
          </a:p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Remote Proctored Testing</a:t>
            </a:r>
          </a:p>
          <a:p>
            <a:r>
              <a:rPr lang="en-US" sz="2200" b="0">
                <a:solidFill>
                  <a:schemeClr val="bg1"/>
                </a:solidFill>
                <a:latin typeface="Century Gothic" panose="020B0502020202020204" pitchFamily="34" charset="0"/>
              </a:rPr>
              <a:t>Exam Day </a:t>
            </a:r>
          </a:p>
          <a:p>
            <a:r>
              <a:rPr lang="en-US" sz="2200" b="0">
                <a:solidFill>
                  <a:schemeClr val="bg1"/>
                </a:solidFill>
                <a:latin typeface="Century Gothic" panose="020B0502020202020204" pitchFamily="34" charset="0"/>
              </a:rPr>
              <a:t>December 1, 2020 </a:t>
            </a:r>
            <a:endParaRPr lang="en-US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DB00C-84DC-4B28-8B4F-7132046A5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2484516"/>
            <a:ext cx="1897445" cy="416780"/>
          </a:xfrm>
          <a:prstGeom prst="rect">
            <a:avLst/>
          </a:prstGeom>
        </p:spPr>
      </p:pic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1E98EBB6-6BA4-4438-872E-232DA8B96852}"/>
              </a:ext>
            </a:extLst>
          </p:cNvPr>
          <p:cNvSpPr/>
          <p:nvPr/>
        </p:nvSpPr>
        <p:spPr>
          <a:xfrm>
            <a:off x="6609239" y="6692630"/>
            <a:ext cx="5914605" cy="2063968"/>
          </a:xfrm>
          <a:prstGeom prst="leftArrowCallout">
            <a:avLst>
              <a:gd name="adj1" fmla="val 11803"/>
              <a:gd name="adj2" fmla="val 13218"/>
              <a:gd name="adj3" fmla="val 33483"/>
              <a:gd name="adj4" fmla="val 83891"/>
            </a:avLst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Remote Proctoring At-A-Glance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Video: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"What To Expect on Exam Day"</a:t>
            </a:r>
            <a:r>
              <a:rPr lang="en-US" sz="1600" b="1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Prometric remote proctoring 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and system requirements</a:t>
            </a:r>
            <a:r>
              <a:rPr lang="en-US" sz="1600" b="1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Determine if you meet the ProProctor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requirements</a:t>
            </a:r>
            <a:r>
              <a:rPr lang="en-US" sz="1600" b="1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9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Option 2: Remote Proctor Testing</a:t>
            </a:r>
          </a:p>
        </p:txBody>
      </p:sp>
      <p:pic>
        <p:nvPicPr>
          <p:cNvPr id="3" name="Online Media 2" title="ProProctor: What to Expect on Test Day">
            <a:hlinkClick r:id="" action="ppaction://media"/>
            <a:extLst>
              <a:ext uri="{FF2B5EF4-FFF2-40B4-BE49-F238E27FC236}">
                <a16:creationId xmlns:a16="http://schemas.microsoft.com/office/drawing/2014/main" id="{41E0D70E-D019-4AC5-8A78-C2C59B0A4203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3200" y="3543348"/>
            <a:ext cx="10452946" cy="5889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7BA77D-9085-4525-B7D8-D08DF9A43F0E}"/>
              </a:ext>
            </a:extLst>
          </p:cNvPr>
          <p:cNvSpPr txBox="1">
            <a:spLocks/>
          </p:cNvSpPr>
          <p:nvPr/>
        </p:nvSpPr>
        <p:spPr>
          <a:xfrm>
            <a:off x="6397413" y="2390988"/>
            <a:ext cx="5528734" cy="10634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844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87686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75372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463058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50744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438430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17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03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489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Exam Day December 1, 2020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897302-5601-4B61-A80F-415914790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06341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2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58E7EE-3B62-46B0-BA3D-EE16322B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01" y="2493483"/>
            <a:ext cx="1897445" cy="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Option 2: Remote Proctor Testing</a:t>
            </a:r>
            <a:endParaRPr lang="en-US" sz="3200" b="0" i="1" dirty="0">
              <a:latin typeface="Century Gothic" panose="020B0502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7BA77D-9085-4525-B7D8-D08DF9A43F0E}"/>
              </a:ext>
            </a:extLst>
          </p:cNvPr>
          <p:cNvSpPr txBox="1">
            <a:spLocks/>
          </p:cNvSpPr>
          <p:nvPr/>
        </p:nvSpPr>
        <p:spPr>
          <a:xfrm>
            <a:off x="6397413" y="2390988"/>
            <a:ext cx="5528734" cy="10634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844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87686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75372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463058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50744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438430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17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03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489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Exam Day December 1, 2020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897302-5601-4B61-A80F-415914790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06341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2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7C37D-1FF2-44D6-A892-1C05F0ED7C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 the system ready check 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requirements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1C76C89-DA02-486B-AFE5-D44BB79F6949}"/>
              </a:ext>
            </a:extLst>
          </p:cNvPr>
          <p:cNvSpPr txBox="1">
            <a:spLocks/>
          </p:cNvSpPr>
          <p:nvPr/>
        </p:nvSpPr>
        <p:spPr>
          <a:xfrm>
            <a:off x="914399" y="3562774"/>
            <a:ext cx="5483013" cy="52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3843" indent="-243843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31529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489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19215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06901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94587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682274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960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46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332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Check the Prometric-</a:t>
            </a:r>
            <a:r>
              <a:rPr lang="en-US" alt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ProProctor</a:t>
            </a:r>
            <a:r>
              <a:rPr lang="en-US" alt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video on 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"What to Expect on Exam Day" </a:t>
            </a:r>
            <a:endParaRPr lang="en-US" altLang="en-US" sz="22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3225" indent="-34290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Carefully read the Prometric remote Proctoring User Guide </a:t>
            </a:r>
            <a:r>
              <a:rPr lang="en-US" alt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and system requirements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890911" lvl="1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90911" lvl="1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90911" lvl="1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BCC95E06-004E-45B4-9D21-8DD1B933D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792" y="4520178"/>
            <a:ext cx="5326716" cy="3313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8F806615-A442-4ABF-8525-63FAF46C1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5917551"/>
            <a:ext cx="2621279" cy="3359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E45E8D-09FF-4125-ABFF-0794219AE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701" y="2493483"/>
            <a:ext cx="1897445" cy="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Option 2: Remote Proctor Testing</a:t>
            </a:r>
            <a:endParaRPr lang="en-US" sz="3200" b="0" i="1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1C76C89-DA02-486B-AFE5-D44BB79F6949}"/>
              </a:ext>
            </a:extLst>
          </p:cNvPr>
          <p:cNvSpPr txBox="1">
            <a:spLocks/>
          </p:cNvSpPr>
          <p:nvPr/>
        </p:nvSpPr>
        <p:spPr>
          <a:xfrm>
            <a:off x="914399" y="4135122"/>
            <a:ext cx="5483013" cy="466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3843" indent="-243843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31529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489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19215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06901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94587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682274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960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46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332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90911" lvl="1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90911" lvl="1" indent="-3429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0370742-4A69-48BF-A18A-FBC81305C3C7}"/>
              </a:ext>
            </a:extLst>
          </p:cNvPr>
          <p:cNvSpPr txBox="1">
            <a:spLocks/>
          </p:cNvSpPr>
          <p:nvPr/>
        </p:nvSpPr>
        <p:spPr>
          <a:xfrm>
            <a:off x="6397413" y="2390988"/>
            <a:ext cx="5528734" cy="10634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844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87686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75372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463058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50744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438430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17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03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489" indent="0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Exam Day December 1, 2020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9263D26-DA29-4035-8F79-8AEFB87D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06341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2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13CFFB-8ECA-482B-96E1-B3C678F1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0" y="3771502"/>
            <a:ext cx="6400582" cy="35911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64DCF5-E003-4F20-94C2-2A995368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53" y="3711756"/>
            <a:ext cx="6714829" cy="35911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0E61C8-72DD-4029-A852-43EE20DF4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458" y="7387045"/>
            <a:ext cx="2615495" cy="1416032"/>
          </a:xfrm>
          <a:prstGeom prst="rect">
            <a:avLst/>
          </a:prstGeom>
        </p:spPr>
      </p:pic>
      <p:pic>
        <p:nvPicPr>
          <p:cNvPr id="31" name="Picture 30">
            <a:hlinkClick r:id="rId5"/>
            <a:extLst>
              <a:ext uri="{FF2B5EF4-FFF2-40B4-BE49-F238E27FC236}">
                <a16:creationId xmlns:a16="http://schemas.microsoft.com/office/drawing/2014/main" id="{5C706D56-32C0-4E20-93B7-1312D8DC4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215" y="409817"/>
            <a:ext cx="1960879" cy="2512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B326D2-7D04-4DFC-975B-52848938D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701" y="2493483"/>
            <a:ext cx="1897445" cy="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DB9E-3AB5-42E1-AB29-6783B18E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32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Option 2: Remote Proctor Testing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5E1F8FC4-9C57-4BF6-8596-4BF833334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005" y="2524123"/>
            <a:ext cx="6144744" cy="547285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C7465FFB-ACD6-405B-8BB8-AF461D6A7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" y="2524124"/>
            <a:ext cx="6156960" cy="681663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6CF23E-7DCB-4124-B3A0-CB1CA5761A5C}"/>
              </a:ext>
            </a:extLst>
          </p:cNvPr>
          <p:cNvSpPr/>
          <p:nvPr/>
        </p:nvSpPr>
        <p:spPr>
          <a:xfrm>
            <a:off x="8757920" y="833294"/>
            <a:ext cx="2580639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Complete the RPT application &amp; submit on or before September 30</a:t>
            </a:r>
            <a:r>
              <a:rPr lang="en-US" sz="1800" baseline="300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269A8-EBE1-422A-9A98-73D3869E6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472" y="939003"/>
            <a:ext cx="1897445" cy="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B69B-AC68-4E1C-B135-78853C2F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84" y="488336"/>
            <a:ext cx="10867374" cy="1885246"/>
          </a:xfrm>
        </p:spPr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Program: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latin typeface="Century Gothic" panose="020B0502020202020204" pitchFamily="34" charset="0"/>
              </a:rPr>
              <a:t>Exam Registration &amp; Fees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F70A0CE-4D55-6A44-9D4A-155EAFBC8271}"/>
              </a:ext>
            </a:extLst>
          </p:cNvPr>
          <p:cNvSpPr txBox="1">
            <a:spLocks/>
          </p:cNvSpPr>
          <p:nvPr/>
        </p:nvSpPr>
        <p:spPr>
          <a:xfrm>
            <a:off x="297128" y="8825675"/>
            <a:ext cx="974725" cy="511175"/>
          </a:xfrm>
          <a:prstGeom prst="rect">
            <a:avLst/>
          </a:prstGeom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75A4F164-3A46-4CEE-A25C-CA523D5E42F3}" type="slidenum">
              <a:rPr lang="en-US" smtClean="0">
                <a:latin typeface="Century Gothic" panose="020B0502020202020204" pitchFamily="34" charset="0"/>
              </a:rPr>
              <a:pPr/>
              <a:t>17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EAB2-AE30-46A0-BABC-9C359728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505343"/>
            <a:ext cx="11216640" cy="61885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October 12 – November 8, 2020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March 29 – April 11, 2021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Exam Fees*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8CE724-6E6A-4D4E-8D81-335AC8513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30504"/>
              </p:ext>
            </p:extLst>
          </p:nvPr>
        </p:nvGraphicFramePr>
        <p:xfrm>
          <a:off x="894079" y="4691921"/>
          <a:ext cx="11655272" cy="70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507">
                  <a:extLst>
                    <a:ext uri="{9D8B030D-6E8A-4147-A177-3AD203B41FA5}">
                      <a16:colId xmlns:a16="http://schemas.microsoft.com/office/drawing/2014/main" val="2620830370"/>
                    </a:ext>
                  </a:extLst>
                </a:gridCol>
                <a:gridCol w="2585545">
                  <a:extLst>
                    <a:ext uri="{9D8B030D-6E8A-4147-A177-3AD203B41FA5}">
                      <a16:colId xmlns:a16="http://schemas.microsoft.com/office/drawing/2014/main" val="462710599"/>
                    </a:ext>
                  </a:extLst>
                </a:gridCol>
                <a:gridCol w="2869324">
                  <a:extLst>
                    <a:ext uri="{9D8B030D-6E8A-4147-A177-3AD203B41FA5}">
                      <a16:colId xmlns:a16="http://schemas.microsoft.com/office/drawing/2014/main" val="3525006264"/>
                    </a:ext>
                  </a:extLst>
                </a:gridCol>
                <a:gridCol w="3704896">
                  <a:extLst>
                    <a:ext uri="{9D8B030D-6E8A-4147-A177-3AD203B41FA5}">
                      <a16:colId xmlns:a16="http://schemas.microsoft.com/office/drawing/2014/main" val="1293801484"/>
                    </a:ext>
                  </a:extLst>
                </a:gridCol>
              </a:tblGrid>
              <a:tr h="225866"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Registration Open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Early Registration Ends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Regular Registration Closes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FDP Exam Window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26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December 1,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January 17,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March 10,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March 29 – April 11, 2021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692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AFB7D10-C590-4773-A420-46F1DDC49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68652"/>
              </p:ext>
            </p:extLst>
          </p:nvPr>
        </p:nvGraphicFramePr>
        <p:xfrm>
          <a:off x="894080" y="3180144"/>
          <a:ext cx="116552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506">
                  <a:extLst>
                    <a:ext uri="{9D8B030D-6E8A-4147-A177-3AD203B41FA5}">
                      <a16:colId xmlns:a16="http://schemas.microsoft.com/office/drawing/2014/main" val="2620830370"/>
                    </a:ext>
                  </a:extLst>
                </a:gridCol>
                <a:gridCol w="2585545">
                  <a:extLst>
                    <a:ext uri="{9D8B030D-6E8A-4147-A177-3AD203B41FA5}">
                      <a16:colId xmlns:a16="http://schemas.microsoft.com/office/drawing/2014/main" val="462710599"/>
                    </a:ext>
                  </a:extLst>
                </a:gridCol>
                <a:gridCol w="2885090">
                  <a:extLst>
                    <a:ext uri="{9D8B030D-6E8A-4147-A177-3AD203B41FA5}">
                      <a16:colId xmlns:a16="http://schemas.microsoft.com/office/drawing/2014/main" val="3525006264"/>
                    </a:ext>
                  </a:extLst>
                </a:gridCol>
                <a:gridCol w="3689131">
                  <a:extLst>
                    <a:ext uri="{9D8B030D-6E8A-4147-A177-3AD203B41FA5}">
                      <a16:colId xmlns:a16="http://schemas.microsoft.com/office/drawing/2014/main" val="1293801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Registration Open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Early Registration Ends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Regular Registration Closes 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FDP Exam Window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6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May 10,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June 20,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September 30,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October 12 – November 8,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692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9087CE-33E1-493B-B700-D7CC9A31D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12977"/>
              </p:ext>
            </p:extLst>
          </p:nvPr>
        </p:nvGraphicFramePr>
        <p:xfrm>
          <a:off x="1033484" y="6257258"/>
          <a:ext cx="8041243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6334">
                  <a:extLst>
                    <a:ext uri="{9D8B030D-6E8A-4147-A177-3AD203B41FA5}">
                      <a16:colId xmlns:a16="http://schemas.microsoft.com/office/drawing/2014/main" val="3954063799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3331336808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59765802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4281463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sngStrike" baseline="0" dirty="0">
                          <a:latin typeface="Century Gothic" panose="020B0502020202020204" pitchFamily="34" charset="0"/>
                        </a:rPr>
                        <a:t>Early Registration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entury Gothic" panose="020B0502020202020204" pitchFamily="34" charset="0"/>
                        </a:rPr>
                        <a:t>Standard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entury Gothic" panose="020B0502020202020204" pitchFamily="34" charset="0"/>
                        </a:rPr>
                        <a:t>Retake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panose="020B0502020202020204" pitchFamily="34" charset="0"/>
                        </a:rPr>
                        <a:t>Registration Fee </a:t>
                      </a:r>
                      <a:r>
                        <a:rPr lang="en-US" sz="1700" i="1" u="sng" dirty="0">
                          <a:latin typeface="Century Gothic" panose="020B0502020202020204" pitchFamily="34" charset="0"/>
                        </a:rPr>
                        <a:t>(refund policy)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strike="sngStrike" baseline="0" dirty="0">
                          <a:latin typeface="Century Gothic" panose="020B0502020202020204" pitchFamily="34" charset="0"/>
                        </a:rPr>
                        <a:t>$950</a:t>
                      </a:r>
                      <a:endParaRPr lang="en-US" sz="1700" b="1" strike="sngStrike" baseline="0" dirty="0">
                        <a:solidFill>
                          <a:srgbClr val="FF66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strike="noStrike" baseline="0" dirty="0">
                          <a:latin typeface="Century Gothic" panose="020B0502020202020204" pitchFamily="34" charset="0"/>
                        </a:rPr>
                        <a:t>$1150</a:t>
                      </a:r>
                      <a:endParaRPr lang="en-US" sz="1700" b="1" dirty="0">
                        <a:solidFill>
                          <a:srgbClr val="FF66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4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panose="020B0502020202020204" pitchFamily="34" charset="0"/>
                        </a:rPr>
                        <a:t>Enrollment Fee </a:t>
                      </a:r>
                      <a:r>
                        <a:rPr lang="en-US" sz="1700" i="1" dirty="0">
                          <a:latin typeface="Century Gothic" panose="020B0502020202020204" pitchFamily="34" charset="0"/>
                        </a:rPr>
                        <a:t>(non-refundable)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strike="sngStrike" baseline="0" dirty="0">
                          <a:latin typeface="Century Gothic" panose="020B0502020202020204" pitchFamily="34" charset="0"/>
                        </a:rPr>
                        <a:t>$400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entury Gothic" panose="020B0502020202020204" pitchFamily="34" charset="0"/>
                        </a:rPr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5372" rtl="0" eaLnBrk="1" latinLnBrk="0" hangingPunct="1"/>
                      <a:r>
                        <a:rPr lang="en-US" sz="1700" b="1" strike="sng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$1350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75372" rtl="0" eaLnBrk="1" latinLnBrk="0" hangingPunct="1"/>
                      <a:r>
                        <a:rPr lang="en-US" sz="1700" b="1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$1550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Century Gothic" panose="020B0502020202020204" pitchFamily="34" charset="0"/>
                        </a:rPr>
                        <a:t>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36093"/>
                  </a:ext>
                </a:extLst>
              </a:tr>
              <a:tr h="245142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panose="020B0502020202020204" pitchFamily="34" charset="0"/>
                        </a:rPr>
                        <a:t>Books and Materials Costs </a:t>
                      </a:r>
                      <a:r>
                        <a:rPr lang="en-US" sz="1200" b="0" i="1" dirty="0">
                          <a:latin typeface="Century Gothic" panose="020B0502020202020204" pitchFamily="34" charset="0"/>
                        </a:rPr>
                        <a:t>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75372" rtl="0" eaLnBrk="1" latinLnBrk="0" hangingPunct="1"/>
                      <a:r>
                        <a:rPr lang="en-US" sz="1700" strike="sng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75372" rtl="0" eaLnBrk="1" latinLnBrk="0" hangingPunct="1"/>
                      <a:r>
                        <a:rPr lang="en-US" sz="1700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42002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D4897393-0BFB-4597-9012-376146BFFC89}"/>
              </a:ext>
            </a:extLst>
          </p:cNvPr>
          <p:cNvSpPr/>
          <p:nvPr/>
        </p:nvSpPr>
        <p:spPr>
          <a:xfrm>
            <a:off x="9296400" y="6476083"/>
            <a:ext cx="2953724" cy="1874135"/>
          </a:xfrm>
          <a:prstGeom prst="leftArrow">
            <a:avLst>
              <a:gd name="adj1" fmla="val 58874"/>
              <a:gd name="adj2" fmla="val 56264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Century Gothic" panose="020B0502020202020204" pitchFamily="34" charset="0"/>
              </a:rPr>
              <a:t>CAIA Members are eligible for a 20% discount on the Registration Fee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4286D65-14D8-4F94-8593-604BA2AAC9E6}"/>
              </a:ext>
            </a:extLst>
          </p:cNvPr>
          <p:cNvSpPr txBox="1">
            <a:spLocks/>
          </p:cNvSpPr>
          <p:nvPr/>
        </p:nvSpPr>
        <p:spPr>
          <a:xfrm>
            <a:off x="5069840" y="9098885"/>
            <a:ext cx="2743200" cy="365125"/>
          </a:xfrm>
          <a:prstGeom prst="rect">
            <a:avLst/>
          </a:prstGeom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fld id="{89EC9D64-B342-4668-AC95-C89C9C5E4E28}" type="slidenum">
              <a:rPr lang="en-US" smtClean="0">
                <a:latin typeface="Century Gothic" panose="020B0502020202020204" pitchFamily="34" charset="0"/>
              </a:rPr>
              <a:pPr algn="ctr"/>
              <a:t>17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6AF8-DAAB-4846-A480-6B95CF73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700" b="0" dirty="0">
                <a:latin typeface="Century Gothic" panose="020B0502020202020204" pitchFamily="34" charset="0"/>
              </a:rPr>
              <a:t>Q &amp;A </a:t>
            </a:r>
            <a:br>
              <a:rPr lang="en-US" sz="9600" b="0" dirty="0">
                <a:latin typeface="Century Gothic" panose="020B0502020202020204" pitchFamily="34" charset="0"/>
              </a:rPr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A93D5-3248-4812-8FB1-62A78C665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614" y="2507115"/>
            <a:ext cx="9137172" cy="4214225"/>
          </a:xfrm>
        </p:spPr>
      </p:pic>
      <p:sp>
        <p:nvSpPr>
          <p:cNvPr id="7" name="Oval 6">
            <a:hlinkClick r:id="rId3"/>
            <a:extLst>
              <a:ext uri="{FF2B5EF4-FFF2-40B4-BE49-F238E27FC236}">
                <a16:creationId xmlns:a16="http://schemas.microsoft.com/office/drawing/2014/main" id="{0F221A49-0BA9-4A61-B32A-262EB3E708B3}"/>
              </a:ext>
            </a:extLst>
          </p:cNvPr>
          <p:cNvSpPr/>
          <p:nvPr/>
        </p:nvSpPr>
        <p:spPr>
          <a:xfrm>
            <a:off x="6807200" y="5862320"/>
            <a:ext cx="1666240" cy="859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06E58-2436-475E-8746-D8E1695EBD6C}"/>
              </a:ext>
            </a:extLst>
          </p:cNvPr>
          <p:cNvSpPr/>
          <p:nvPr/>
        </p:nvSpPr>
        <p:spPr>
          <a:xfrm>
            <a:off x="1730614" y="6492240"/>
            <a:ext cx="5218826" cy="31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873CC-6213-4B44-B3B8-0A1406D7E5E5}"/>
              </a:ext>
            </a:extLst>
          </p:cNvPr>
          <p:cNvSpPr/>
          <p:nvPr/>
        </p:nvSpPr>
        <p:spPr>
          <a:xfrm>
            <a:off x="8473440" y="6492240"/>
            <a:ext cx="2394346" cy="22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940FD-CBFF-49A4-9026-6838C9EBCAC4}"/>
              </a:ext>
            </a:extLst>
          </p:cNvPr>
          <p:cNvSpPr/>
          <p:nvPr/>
        </p:nvSpPr>
        <p:spPr>
          <a:xfrm>
            <a:off x="1730614" y="7089650"/>
            <a:ext cx="6353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https://fdpinstitute.org/Remote-Proctoring-FAQs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FD2D50-1232-49DB-9230-4FD9653ED1AD}"/>
              </a:ext>
            </a:extLst>
          </p:cNvPr>
          <p:cNvSpPr/>
          <p:nvPr/>
        </p:nvSpPr>
        <p:spPr>
          <a:xfrm>
            <a:off x="1730614" y="6713730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https://fdpinstitute.org/FAQs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6AF8-DAAB-4846-A480-6B95CF73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700" b="0" dirty="0">
                <a:latin typeface="Century Gothic" panose="020B0502020202020204" pitchFamily="34" charset="0"/>
              </a:rPr>
              <a:t>In Closing  </a:t>
            </a:r>
            <a:br>
              <a:rPr lang="en-US" sz="9600" b="0" dirty="0">
                <a:latin typeface="Century Gothic" panose="020B0502020202020204" pitchFamily="34" charset="0"/>
              </a:rPr>
            </a:b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2260-A412-42DE-8C16-2C93ACCD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Upcoming webinars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810D690-B9B0-4CB7-83B0-CB5F051E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280" y="3505200"/>
            <a:ext cx="4876800" cy="2743200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93E2389B-4BC1-4422-A95A-F0832A949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41" y="3525520"/>
            <a:ext cx="4592320" cy="273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34CFD5-A0A6-436D-A1BC-0C7A56FDB7C9}"/>
              </a:ext>
            </a:extLst>
          </p:cNvPr>
          <p:cNvSpPr txBox="1">
            <a:spLocks/>
          </p:cNvSpPr>
          <p:nvPr/>
        </p:nvSpPr>
        <p:spPr>
          <a:xfrm>
            <a:off x="1114815" y="2496236"/>
            <a:ext cx="11727425" cy="677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3843" indent="-243843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31529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489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19215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06901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94587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682274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960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46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332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FDP Program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FDP Exam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Exam Test Options</a:t>
            </a:r>
          </a:p>
          <a:p>
            <a:pPr marL="803275" lvl="2" indent="-2428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34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Inform attendees of available options </a:t>
            </a:r>
          </a:p>
          <a:p>
            <a:pPr marL="803275" lvl="2" indent="-2428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34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Ensure all attendees can make a decision that best fits </a:t>
            </a:r>
            <a:r>
              <a:rPr lang="en-US" sz="2534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their</a:t>
            </a:r>
            <a:r>
              <a:rPr lang="en-US" sz="2534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needs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Q&amp;A</a:t>
            </a:r>
          </a:p>
          <a:p>
            <a:pPr marL="0" indent="0">
              <a:buNone/>
            </a:pP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EB0E5-9969-4589-913E-968E8299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442" y="519289"/>
            <a:ext cx="11174277" cy="1885246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02F44-86B9-4931-8CF8-F5E0EEB284A3}"/>
              </a:ext>
            </a:extLst>
          </p:cNvPr>
          <p:cNvSpPr txBox="1">
            <a:spLocks/>
          </p:cNvSpPr>
          <p:nvPr/>
        </p:nvSpPr>
        <p:spPr>
          <a:xfrm>
            <a:off x="5130800" y="9089829"/>
            <a:ext cx="2743200" cy="365125"/>
          </a:xfrm>
          <a:prstGeom prst="rect">
            <a:avLst/>
          </a:prstGeom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fld id="{89EC9D64-B342-4668-AC95-C89C9C5E4E28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pPr algn="ctr"/>
              <a:t>2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084E-EAF9-4AAB-99E9-E4B2130D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8896CE2-AA6D-4560-8290-EF39B227C7F7}"/>
              </a:ext>
            </a:extLst>
          </p:cNvPr>
          <p:cNvSpPr txBox="1">
            <a:spLocks/>
          </p:cNvSpPr>
          <p:nvPr/>
        </p:nvSpPr>
        <p:spPr>
          <a:xfrm>
            <a:off x="158261" y="3893127"/>
            <a:ext cx="12660923" cy="109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75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fdpinstitute.org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04A54-D1DA-4A15-B079-CE0092278AC6}"/>
              </a:ext>
            </a:extLst>
          </p:cNvPr>
          <p:cNvSpPr txBox="1"/>
          <p:nvPr/>
        </p:nvSpPr>
        <p:spPr>
          <a:xfrm>
            <a:off x="4984395" y="6719528"/>
            <a:ext cx="214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@fdpinstitute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9B7E2-E4A4-41D3-BCFE-16D6900A1D2B}"/>
              </a:ext>
            </a:extLst>
          </p:cNvPr>
          <p:cNvSpPr txBox="1"/>
          <p:nvPr/>
        </p:nvSpPr>
        <p:spPr>
          <a:xfrm>
            <a:off x="5019072" y="7608004"/>
            <a:ext cx="660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linkedin.com/company/fdpinstitute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A94C6-BBBE-41B4-B167-DF66FE8D6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25" y="6616214"/>
            <a:ext cx="654545" cy="64492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E8C1B3D-FBE1-420E-91E3-79CF849B3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87" y="7501895"/>
            <a:ext cx="644920" cy="654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6DE55-75FE-4CC5-9752-F3B0CEDAE12A}"/>
              </a:ext>
            </a:extLst>
          </p:cNvPr>
          <p:cNvSpPr txBox="1"/>
          <p:nvPr/>
        </p:nvSpPr>
        <p:spPr>
          <a:xfrm>
            <a:off x="4615047" y="5464772"/>
            <a:ext cx="37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Contact us: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info@fdpinstitute.org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E9B130C-165F-453D-B560-149E1B8EB745}"/>
              </a:ext>
            </a:extLst>
          </p:cNvPr>
          <p:cNvSpPr txBox="1">
            <a:spLocks/>
          </p:cNvSpPr>
          <p:nvPr/>
        </p:nvSpPr>
        <p:spPr>
          <a:xfrm>
            <a:off x="4980970" y="9051748"/>
            <a:ext cx="2743200" cy="365125"/>
          </a:xfrm>
          <a:prstGeom prst="rect">
            <a:avLst/>
          </a:prstGeom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fld id="{89EC9D64-B342-4668-AC95-C89C9C5E4E28}" type="slidenum">
              <a:rPr lang="en-US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pPr algn="ctr"/>
              <a:t>20</a:t>
            </a:fld>
            <a:endParaRPr lang="en-U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97CB-E6E4-4357-8149-58CB4091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1" y="2596444"/>
            <a:ext cx="8757920" cy="618857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One Comprehensive exam 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75 Multiple Choice (60% of total grade)</a:t>
            </a:r>
          </a:p>
          <a:p>
            <a:pPr lvl="1">
              <a:spcAft>
                <a:spcPts val="1800"/>
              </a:spcAf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3-4 Essay questions (40% of total grade)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Two online classes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Introduction to programming for data scientists: Python </a:t>
            </a: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R.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Approved providers: Datacamp, Dataquest, Metis. 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4-8 hours to complete each class (Datacamp, Dataquest).</a:t>
            </a:r>
          </a:p>
          <a:p>
            <a:pPr lv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Can be completed before or after your FDP exam </a:t>
            </a:r>
          </a:p>
          <a:p>
            <a:pPr lvl="1">
              <a:spcAft>
                <a:spcPts val="1800"/>
              </a:spcAf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Costs: as low as 25 USD.</a:t>
            </a:r>
          </a:p>
          <a:p>
            <a:pPr marL="457200" lvl="1" indent="-457200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Start here: </a:t>
            </a:r>
          </a:p>
          <a:p>
            <a:pPr marL="944886" lvl="2" indent="-45720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Download the study guide</a:t>
            </a:r>
          </a:p>
          <a:p>
            <a:pPr marL="944886" lvl="2" indent="-45720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Download the curriculum readings listed (most are free of charge)</a:t>
            </a:r>
          </a:p>
          <a:p>
            <a:pPr marL="944886" lvl="2" indent="-45720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Review the pages of readings / books that are assigned in the study guide.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Not everything is covered on the exam.</a:t>
            </a:r>
          </a:p>
          <a:p>
            <a:pPr marL="944886" lvl="2" indent="-457200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&gt;&gt; Updates to Study Guide can be found in the Errata  </a:t>
            </a:r>
            <a:endParaRPr lang="en-US" sz="2000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53623B-3C70-4F78-A063-CF742D93AD88}"/>
              </a:ext>
            </a:extLst>
          </p:cNvPr>
          <p:cNvSpPr txBox="1">
            <a:spLocks/>
          </p:cNvSpPr>
          <p:nvPr/>
        </p:nvSpPr>
        <p:spPr>
          <a:xfrm>
            <a:off x="1052186" y="519289"/>
            <a:ext cx="11058534" cy="188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75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FDP Program: </a:t>
            </a:r>
            <a:b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9FFBB-CD54-4ED4-A20C-0EA910B5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318">
            <a:off x="9733280" y="4819041"/>
            <a:ext cx="2891213" cy="373229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6CEFD5-AEFD-4BAE-9949-851D2CCB092D}"/>
              </a:ext>
            </a:extLst>
          </p:cNvPr>
          <p:cNvSpPr/>
          <p:nvPr/>
        </p:nvSpPr>
        <p:spPr>
          <a:xfrm>
            <a:off x="4014666" y="8713361"/>
            <a:ext cx="2566787" cy="87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5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1832-7971-4711-B26A-37FFD89E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50" y="318872"/>
            <a:ext cx="11071059" cy="1885246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FDP Program:</a:t>
            </a:r>
            <a:b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Exam - Curriculum Topics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53F06E-60B6-4730-ABDF-DDFC756C1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979577"/>
              </p:ext>
            </p:extLst>
          </p:nvPr>
        </p:nvGraphicFramePr>
        <p:xfrm>
          <a:off x="1227551" y="2492679"/>
          <a:ext cx="10384076" cy="56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164">
                  <a:extLst>
                    <a:ext uri="{9D8B030D-6E8A-4147-A177-3AD203B41FA5}">
                      <a16:colId xmlns:a16="http://schemas.microsoft.com/office/drawing/2014/main" val="2615951823"/>
                    </a:ext>
                  </a:extLst>
                </a:gridCol>
                <a:gridCol w="2778912">
                  <a:extLst>
                    <a:ext uri="{9D8B030D-6E8A-4147-A177-3AD203B41FA5}">
                      <a16:colId xmlns:a16="http://schemas.microsoft.com/office/drawing/2014/main" val="3910716206"/>
                    </a:ext>
                  </a:extLst>
                </a:gridCol>
              </a:tblGrid>
              <a:tr h="1203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Topics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Exam Weight</a:t>
                      </a:r>
                    </a:p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24612"/>
                  </a:ext>
                </a:extLst>
              </a:tr>
              <a:tr h="428889">
                <a:tc>
                  <a:txBody>
                    <a:bodyPr/>
                    <a:lstStyle/>
                    <a:p>
                      <a:pPr marL="174625" indent="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1: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Introduction to Data Science &amp; Big Data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3212783"/>
                  </a:ext>
                </a:extLst>
              </a:tr>
              <a:tr h="429150">
                <a:tc>
                  <a:txBody>
                    <a:bodyPr/>
                    <a:lstStyle/>
                    <a:p>
                      <a:pPr marL="174625" indent="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2: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Machine Learning: Introduction to Algorithms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2319773"/>
                  </a:ext>
                </a:extLst>
              </a:tr>
              <a:tr h="408716">
                <a:tc>
                  <a:txBody>
                    <a:bodyPr/>
                    <a:lstStyle/>
                    <a:p>
                      <a:pPr marL="1089025" indent="-91440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3: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Machine Learning: Regression, Support Vector Machine &amp; Time Series Models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68644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1089025" indent="-91440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4: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Machine Learning: Regularization, Regression Trees, Random Forest &amp; Overfitting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385245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174625" indent="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5: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Machine Learning: Classification &amp; Clustering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1887498"/>
                  </a:ext>
                </a:extLst>
              </a:tr>
              <a:tr h="408716">
                <a:tc>
                  <a:txBody>
                    <a:bodyPr/>
                    <a:lstStyle/>
                    <a:p>
                      <a:pPr marL="1089025" indent="-91440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6: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Machine Learning: Performance Evaluation, Back-testing &amp; False Discoveries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96304"/>
                  </a:ext>
                </a:extLst>
              </a:tr>
              <a:tr h="367843">
                <a:tc>
                  <a:txBody>
                    <a:bodyPr/>
                    <a:lstStyle/>
                    <a:p>
                      <a:pPr marL="1089025" indent="-91440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7: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 Mining &amp; Machine Learning:  Naive Bayes &amp; Text Mining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8206041"/>
                  </a:ext>
                </a:extLst>
              </a:tr>
              <a:tr h="378062">
                <a:tc>
                  <a:txBody>
                    <a:bodyPr/>
                    <a:lstStyle/>
                    <a:p>
                      <a:pPr marL="174625" indent="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8: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Big Data &amp; Machine Learning: Ethical &amp; Privacy Issues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784353"/>
                  </a:ext>
                </a:extLst>
              </a:tr>
              <a:tr h="607676">
                <a:tc>
                  <a:txBody>
                    <a:bodyPr/>
                    <a:lstStyle/>
                    <a:p>
                      <a:pPr marL="174625" indent="0" algn="l" rtl="0" fontAlgn="ctr"/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Topic 9: </a:t>
                      </a:r>
                      <a:r>
                        <a:rPr lang="en-US" sz="1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Big Data &amp; Machine Learning in the Financial Industry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30-50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643063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09BE04A-3F22-49AE-A89C-2587050B80FA}"/>
              </a:ext>
            </a:extLst>
          </p:cNvPr>
          <p:cNvSpPr txBox="1">
            <a:spLocks/>
          </p:cNvSpPr>
          <p:nvPr/>
        </p:nvSpPr>
        <p:spPr>
          <a:xfrm>
            <a:off x="5243534" y="9137648"/>
            <a:ext cx="2743200" cy="365125"/>
          </a:xfrm>
          <a:prstGeom prst="rect">
            <a:avLst/>
          </a:prstGeom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fld id="{89EC9D64-B342-4668-AC95-C89C9C5E4E2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 algn="ctr"/>
              <a:t>4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1D80DDA-F20C-4C6B-AD38-C87FDD6CFE2C}"/>
              </a:ext>
            </a:extLst>
          </p:cNvPr>
          <p:cNvSpPr txBox="1">
            <a:spLocks/>
          </p:cNvSpPr>
          <p:nvPr/>
        </p:nvSpPr>
        <p:spPr>
          <a:xfrm>
            <a:off x="2888604" y="2169082"/>
            <a:ext cx="7227591" cy="957106"/>
          </a:xfrm>
          <a:prstGeom prst="rect">
            <a:avLst/>
          </a:prstGeom>
        </p:spPr>
        <p:txBody>
          <a:bodyPr vert="horz" lIns="130048" tIns="65024" rIns="130048" bIns="65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Topics, Learning Objectives &amp; Keywords 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F3A8731-E781-419D-B401-CECDB673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50" y="318872"/>
            <a:ext cx="11071059" cy="1885246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FDP Program:</a:t>
            </a:r>
            <a:b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Exam - Curriculum Topics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5D7544-8020-4971-BB7F-9FE507753902}"/>
              </a:ext>
            </a:extLst>
          </p:cNvPr>
          <p:cNvGrpSpPr/>
          <p:nvPr/>
        </p:nvGrpSpPr>
        <p:grpSpPr>
          <a:xfrm>
            <a:off x="199889" y="3018773"/>
            <a:ext cx="12098720" cy="5814936"/>
            <a:chOff x="199889" y="2815268"/>
            <a:chExt cx="12443732" cy="60059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E50659-7A27-4AF4-A050-D8CBD4194AD4}"/>
                </a:ext>
              </a:extLst>
            </p:cNvPr>
            <p:cNvSpPr/>
            <p:nvPr/>
          </p:nvSpPr>
          <p:spPr>
            <a:xfrm>
              <a:off x="199889" y="5516965"/>
              <a:ext cx="1982029" cy="1396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" tIns="13005" rIns="13005" bIns="13005" rtlCol="0" anchor="ctr"/>
            <a:lstStyle/>
            <a:p>
              <a:pPr algn="ctr"/>
              <a:r>
                <a:rPr lang="en-US" sz="1991" dirty="0"/>
                <a:t>TOPIC 1</a:t>
              </a:r>
            </a:p>
            <a:p>
              <a:pPr algn="ctr"/>
              <a:r>
                <a:rPr lang="en-US" sz="1991" dirty="0"/>
                <a:t>Introduction to Data Science &amp; Big Data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4D865D-E9E4-4396-B2DF-5D4747D80CCE}"/>
                </a:ext>
              </a:extLst>
            </p:cNvPr>
            <p:cNvSpPr/>
            <p:nvPr/>
          </p:nvSpPr>
          <p:spPr>
            <a:xfrm>
              <a:off x="2615409" y="3690560"/>
              <a:ext cx="1413670" cy="21209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" tIns="13005" rIns="13005" bIns="13005" rtlCol="0" anchor="ctr"/>
            <a:lstStyle/>
            <a:p>
              <a:pPr algn="ctr"/>
              <a:r>
                <a:rPr lang="en-US" sz="1707" b="1" dirty="0"/>
                <a:t>READING 1</a:t>
              </a:r>
            </a:p>
            <a:p>
              <a:pPr algn="ctr"/>
              <a:r>
                <a:rPr lang="en-US" sz="1707" b="1" dirty="0"/>
                <a:t>Provost, F. &amp; T. Fawcett. (2019) Data Science for Business </a:t>
              </a:r>
            </a:p>
            <a:p>
              <a:pPr algn="ctr"/>
              <a:r>
                <a:rPr lang="en-US" sz="1707" b="1" dirty="0"/>
                <a:t>Chapter 1 &amp; 2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6E8E62-C7BC-4760-AE60-9590D4ADAD23}"/>
                </a:ext>
              </a:extLst>
            </p:cNvPr>
            <p:cNvSpPr/>
            <p:nvPr/>
          </p:nvSpPr>
          <p:spPr>
            <a:xfrm>
              <a:off x="4452940" y="3214597"/>
              <a:ext cx="1413670" cy="5818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005" tIns="13005" rIns="13005" bIns="13005" rtlCol="0" anchor="ctr"/>
            <a:lstStyle/>
            <a:p>
              <a:pPr algn="ctr"/>
              <a:r>
                <a:rPr lang="en-US" sz="1991" b="1" dirty="0"/>
                <a:t>KEYWORDS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68C7B1-955C-42E0-99BA-6E7363553985}"/>
                </a:ext>
              </a:extLst>
            </p:cNvPr>
            <p:cNvSpPr/>
            <p:nvPr/>
          </p:nvSpPr>
          <p:spPr>
            <a:xfrm>
              <a:off x="4452940" y="5334219"/>
              <a:ext cx="1230037" cy="10833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005" tIns="13005" rIns="13005" bIns="13005" rtlCol="0" anchor="ctr"/>
            <a:lstStyle/>
            <a:p>
              <a:pPr algn="ctr"/>
              <a:r>
                <a:rPr lang="en-US" sz="1991" b="1" dirty="0"/>
                <a:t>LEARNING OBJECTIVE 1 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BC313FB6-483A-4182-BB18-962964F5DCF4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 flipV="1">
              <a:off x="2181918" y="4751011"/>
              <a:ext cx="433490" cy="146436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AAED060-3958-4E2C-9B7B-8717F4E63CD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181919" y="6215371"/>
              <a:ext cx="433492" cy="182669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F0F55EA8-4B86-4E98-B621-AFB9894CFBB6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 flipV="1">
              <a:off x="4029079" y="3505525"/>
              <a:ext cx="423861" cy="124548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A78ACA0D-618B-49FE-A65A-14275CEABA3D}"/>
                </a:ext>
              </a:extLst>
            </p:cNvPr>
            <p:cNvCxnSpPr>
              <a:cxnSpLocks/>
              <a:stCxn id="18" idx="3"/>
              <a:endCxn id="20" idx="1"/>
            </p:cNvCxnSpPr>
            <p:nvPr/>
          </p:nvCxnSpPr>
          <p:spPr>
            <a:xfrm>
              <a:off x="4029079" y="4751011"/>
              <a:ext cx="423861" cy="112486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DE20C6-9347-47DC-940D-FA7852EC31F7}"/>
                </a:ext>
              </a:extLst>
            </p:cNvPr>
            <p:cNvSpPr/>
            <p:nvPr/>
          </p:nvSpPr>
          <p:spPr>
            <a:xfrm>
              <a:off x="4452940" y="7567636"/>
              <a:ext cx="1230037" cy="1146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005" tIns="13005" rIns="13005" bIns="13005" rtlCol="0" anchor="ctr"/>
            <a:lstStyle/>
            <a:p>
              <a:pPr algn="ctr"/>
              <a:r>
                <a:rPr lang="en-US" sz="1991" b="1" dirty="0"/>
                <a:t>LEARNING OBJECTIVE 2 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53BA278-A3A9-4FAC-9100-B6B5B07A44A7}"/>
                </a:ext>
              </a:extLst>
            </p:cNvPr>
            <p:cNvCxnSpPr>
              <a:cxnSpLocks/>
              <a:stCxn id="18" idx="3"/>
              <a:endCxn id="27" idx="1"/>
            </p:cNvCxnSpPr>
            <p:nvPr/>
          </p:nvCxnSpPr>
          <p:spPr>
            <a:xfrm>
              <a:off x="4029079" y="4751012"/>
              <a:ext cx="423861" cy="338969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AE88A0-F20A-4E96-8A14-B0A8C6C620EF}"/>
                </a:ext>
              </a:extLst>
            </p:cNvPr>
            <p:cNvSpPr/>
            <p:nvPr/>
          </p:nvSpPr>
          <p:spPr>
            <a:xfrm>
              <a:off x="2615409" y="7858467"/>
              <a:ext cx="1413670" cy="367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" tIns="13005" rIns="13005" bIns="13005" rtlCol="0" anchor="ctr"/>
            <a:lstStyle/>
            <a:p>
              <a:pPr algn="ctr"/>
              <a:r>
                <a:rPr lang="en-US" sz="1991" b="1" dirty="0"/>
                <a:t>READING 2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1E4912D-E986-4F9F-9B58-318BAE2434BC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5866610" y="3505525"/>
              <a:ext cx="241877" cy="1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B09B736-E10E-427F-A018-92E0283CB5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5682977" y="5875879"/>
              <a:ext cx="26656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D0E0D8A-3C67-400B-BF7E-B4D5653A2215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5682977" y="8140707"/>
              <a:ext cx="26656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13E56A-A408-4658-95EC-0A19E19CA2B7}"/>
                </a:ext>
              </a:extLst>
            </p:cNvPr>
            <p:cNvSpPr/>
            <p:nvPr/>
          </p:nvSpPr>
          <p:spPr>
            <a:xfrm>
              <a:off x="6330045" y="5022684"/>
              <a:ext cx="234360" cy="333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64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US" sz="1564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66112BC-ABB3-4905-B73B-CBCF87CC765A}"/>
                </a:ext>
              </a:extLst>
            </p:cNvPr>
            <p:cNvSpPr/>
            <p:nvPr/>
          </p:nvSpPr>
          <p:spPr>
            <a:xfrm>
              <a:off x="6330045" y="5022684"/>
              <a:ext cx="234360" cy="333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64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US" sz="1564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74DC5F-CF48-4A00-9BEC-400B1A49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839" y="4561362"/>
              <a:ext cx="6536782" cy="233159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870756-4C70-4BDF-9584-07D372716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2"/>
            <a:stretch/>
          </p:blipFill>
          <p:spPr>
            <a:xfrm>
              <a:off x="6106838" y="7122452"/>
              <a:ext cx="6536782" cy="169873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2EC537-8A65-4990-AC4A-DF5C14C7C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4"/>
            <a:stretch/>
          </p:blipFill>
          <p:spPr>
            <a:xfrm>
              <a:off x="6106839" y="2815268"/>
              <a:ext cx="6536782" cy="15144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541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CB235A-D382-494B-9E46-9057C9D7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50" y="2482741"/>
            <a:ext cx="11621296" cy="6806731"/>
          </a:xfrm>
        </p:spPr>
        <p:txBody>
          <a:bodyPr vert="horz" lIns="130048" tIns="65024" rIns="130048" bIns="65024" rtlCol="0" anchor="t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Knowing the equations: Example</a:t>
            </a: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Understanding properties of algorithms: Example</a:t>
            </a:r>
          </a:p>
          <a:p>
            <a:pPr>
              <a:spcBef>
                <a:spcPts val="1800"/>
              </a:spcBef>
            </a:pP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2400"/>
              </a:spcBef>
            </a:pP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Doing the calculations: Example</a:t>
            </a:r>
          </a:p>
          <a:p>
            <a:pPr marL="0" indent="0">
              <a:buNone/>
            </a:pPr>
            <a:endParaRPr lang="en-US" sz="2418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418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0281D1-0E12-4B06-A690-6D92735B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50" y="318872"/>
            <a:ext cx="11071059" cy="1885246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FDP Program:</a:t>
            </a:r>
            <a:b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Exam - Sample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4254BE-78C3-4E68-8DA8-19D574D3B057}"/>
              </a:ext>
            </a:extLst>
          </p:cNvPr>
          <p:cNvSpPr/>
          <p:nvPr/>
        </p:nvSpPr>
        <p:spPr>
          <a:xfrm>
            <a:off x="1612912" y="2793654"/>
            <a:ext cx="7837115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IDF(t) is the inverse document frequency of a term t. The term NOT_t occurs in every document that does not contain t. Given this, what is the most accurate representation of entropy?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	entropy = p*IDF(t) - (1-p)*IDF(Not_t)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B*	entropy = p*IDF(t) + (1-p)*IDF(Not_t)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	entropy = (1- p)*IDF(t) + (p)*IDF(Not_t)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C538A-AE11-4506-96F1-F5FEFBA771B4}"/>
              </a:ext>
            </a:extLst>
          </p:cNvPr>
          <p:cNvSpPr/>
          <p:nvPr/>
        </p:nvSpPr>
        <p:spPr>
          <a:xfrm>
            <a:off x="1612912" y="4714332"/>
            <a:ext cx="7860083" cy="116955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context of supervised learning methods, what kind of variance and bias do underfitted models tend to have in their predictions?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A*	Low variance and high bias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	High variance and low bias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	High variance and high bias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C01B8-F7A2-46BB-BFA4-E0C1CF85548B}"/>
              </a:ext>
            </a:extLst>
          </p:cNvPr>
          <p:cNvSpPr/>
          <p:nvPr/>
        </p:nvSpPr>
        <p:spPr>
          <a:xfrm>
            <a:off x="1612913" y="6487225"/>
            <a:ext cx="7860083" cy="181588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has shown that 8% of hedge fund managers are skilled enough to have positive alphas. The performance of a group of randomly selected hedge fund managers is tested to determine if any of them are skilled. Specificity of the test is 95% and sensitivity of the test is 80%. Which of the following is closest to the probability that a manager whose alpha is estimated to be significant is skilled?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A*	58.18%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	59.18%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	60.18%</a:t>
            </a:r>
          </a:p>
        </p:txBody>
      </p:sp>
    </p:spTree>
    <p:extLst>
      <p:ext uri="{BB962C8B-B14F-4D97-AF65-F5344CB8AC3E}">
        <p14:creationId xmlns:p14="http://schemas.microsoft.com/office/powerpoint/2010/main" val="17222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B69B-AC68-4E1C-B135-78853C2F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30" y="488336"/>
            <a:ext cx="10908328" cy="1885246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FDP Program: </a:t>
            </a:r>
            <a:br>
              <a:rPr lang="en-US" sz="60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Exam - Study Tools</a:t>
            </a:r>
          </a:p>
        </p:txBody>
      </p:sp>
      <p:pic>
        <p:nvPicPr>
          <p:cNvPr id="9" name="Picture 2" descr="Data Science for Business: What you need to know about data mining and data-analytic thinking / Edition 1">
            <a:hlinkClick r:id="rId3"/>
            <a:extLst>
              <a:ext uri="{FF2B5EF4-FFF2-40B4-BE49-F238E27FC236}">
                <a16:creationId xmlns:a16="http://schemas.microsoft.com/office/drawing/2014/main" id="{4A53332F-42DE-4B40-BF04-B30585C5E4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22305">
            <a:off x="7549693" y="3221149"/>
            <a:ext cx="1613964" cy="21206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g Data and Machine Learning in Quantitative Investment (Wiley Finance)">
            <a:extLst>
              <a:ext uri="{FF2B5EF4-FFF2-40B4-BE49-F238E27FC236}">
                <a16:creationId xmlns:a16="http://schemas.microsoft.com/office/drawing/2014/main" id="{0135CF67-D744-40D4-9155-0A8FC9AE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61" y="3024240"/>
            <a:ext cx="1452069" cy="21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A93607-0D11-44DE-AEEC-CB4EAA8DB59F}"/>
              </a:ext>
            </a:extLst>
          </p:cNvPr>
          <p:cNvSpPr/>
          <p:nvPr/>
        </p:nvSpPr>
        <p:spPr>
          <a:xfrm>
            <a:off x="841207" y="5541875"/>
            <a:ext cx="1792163" cy="234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PMR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E-Book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6 required readings </a:t>
            </a:r>
          </a:p>
          <a:p>
            <a:pPr algn="ctr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$99</a:t>
            </a: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Exam Registrants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18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33013D-D13D-4D79-BBB9-9CD227F30203}"/>
              </a:ext>
            </a:extLst>
          </p:cNvPr>
          <p:cNvSpPr/>
          <p:nvPr/>
        </p:nvSpPr>
        <p:spPr>
          <a:xfrm>
            <a:off x="2750427" y="5546896"/>
            <a:ext cx="1987154" cy="2889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Topics in Financial Data Science</a:t>
            </a:r>
          </a:p>
          <a:p>
            <a:pPr algn="ctr"/>
            <a:endParaRPr lang="en-US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13 required readings</a:t>
            </a:r>
          </a:p>
          <a:p>
            <a:pPr algn="ctr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FREE ACCESS</a:t>
            </a: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Exam Registrants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2095E6-0B6A-45CD-A4A1-C0AAAA62F131}"/>
              </a:ext>
            </a:extLst>
          </p:cNvPr>
          <p:cNvSpPr/>
          <p:nvPr/>
        </p:nvSpPr>
        <p:spPr>
          <a:xfrm>
            <a:off x="4941097" y="5541875"/>
            <a:ext cx="1753000" cy="2356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Sample Questions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Study Tool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FREE ACCESS</a:t>
            </a: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Exam Registrants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F70A0CE-4D55-6A44-9D4A-155EAFBC8271}"/>
              </a:ext>
            </a:extLst>
          </p:cNvPr>
          <p:cNvSpPr txBox="1">
            <a:spLocks/>
          </p:cNvSpPr>
          <p:nvPr/>
        </p:nvSpPr>
        <p:spPr>
          <a:xfrm>
            <a:off x="297128" y="8825675"/>
            <a:ext cx="974725" cy="511175"/>
          </a:xfrm>
          <a:prstGeom prst="rect">
            <a:avLst/>
          </a:prstGeom>
          <a:ln>
            <a:noFill/>
          </a:ln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75A4F164-3A46-4CEE-A25C-CA523D5E42F3}" type="slidenum">
              <a:rPr lang="en-US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7</a:t>
            </a:fld>
            <a:endParaRPr lang="en-U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AC4295-64BA-4743-B178-6735F7961EEA}"/>
              </a:ext>
            </a:extLst>
          </p:cNvPr>
          <p:cNvSpPr/>
          <p:nvPr/>
        </p:nvSpPr>
        <p:spPr>
          <a:xfrm>
            <a:off x="7299008" y="7702965"/>
            <a:ext cx="4850865" cy="73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Exam Registrants can look for best available price.  </a:t>
            </a:r>
          </a:p>
          <a:p>
            <a:pPr algn="ctr"/>
            <a:endParaRPr lang="en-US" sz="16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FB99F-FD77-8941-8237-BCF04B19C001}"/>
              </a:ext>
            </a:extLst>
          </p:cNvPr>
          <p:cNvSpPr txBox="1"/>
          <p:nvPr/>
        </p:nvSpPr>
        <p:spPr>
          <a:xfrm>
            <a:off x="7673401" y="8419576"/>
            <a:ext cx="422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Approximate cost of hardcopies of books is $200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E73147B8-B4FA-43E8-B83D-AFBCA1B26D89}"/>
              </a:ext>
            </a:extLst>
          </p:cNvPr>
          <p:cNvSpPr txBox="1">
            <a:spLocks/>
          </p:cNvSpPr>
          <p:nvPr/>
        </p:nvSpPr>
        <p:spPr>
          <a:xfrm>
            <a:off x="5130800" y="9077386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defTabSz="584200">
              <a:defRPr sz="1100">
                <a:latin typeface="+mn-lt"/>
                <a:ea typeface="+mn-ea"/>
                <a:cs typeface="+mn-cs"/>
                <a:sym typeface="Helvetica"/>
              </a:defRPr>
            </a:lvl1pPr>
            <a:lvl2pPr defTabSz="584200">
              <a:defRPr sz="1100">
                <a:latin typeface="+mn-lt"/>
                <a:ea typeface="+mn-ea"/>
                <a:cs typeface="+mn-cs"/>
                <a:sym typeface="Helvetica"/>
              </a:defRPr>
            </a:lvl2pPr>
            <a:lvl3pPr defTabSz="584200">
              <a:defRPr sz="1100">
                <a:latin typeface="+mn-lt"/>
                <a:ea typeface="+mn-ea"/>
                <a:cs typeface="+mn-cs"/>
                <a:sym typeface="Helvetica"/>
              </a:defRPr>
            </a:lvl3pPr>
            <a:lvl4pPr defTabSz="584200">
              <a:defRPr sz="1100">
                <a:latin typeface="+mn-lt"/>
                <a:ea typeface="+mn-ea"/>
                <a:cs typeface="+mn-cs"/>
                <a:sym typeface="Helvetica"/>
              </a:defRPr>
            </a:lvl4pPr>
            <a:lvl5pPr defTabSz="584200">
              <a:defRPr sz="1100">
                <a:latin typeface="+mn-lt"/>
                <a:ea typeface="+mn-ea"/>
                <a:cs typeface="+mn-cs"/>
                <a:sym typeface="Helvetica"/>
              </a:defRPr>
            </a:lvl5pPr>
            <a:lvl6pPr defTabSz="584200">
              <a:defRPr sz="1100">
                <a:latin typeface="+mn-lt"/>
                <a:ea typeface="+mn-ea"/>
                <a:cs typeface="+mn-cs"/>
                <a:sym typeface="Helvetica"/>
              </a:defRPr>
            </a:lvl6pPr>
            <a:lvl7pPr defTabSz="584200">
              <a:defRPr sz="1100">
                <a:latin typeface="+mn-lt"/>
                <a:ea typeface="+mn-ea"/>
                <a:cs typeface="+mn-cs"/>
                <a:sym typeface="Helvetica"/>
              </a:defRPr>
            </a:lvl7pPr>
            <a:lvl8pPr defTabSz="584200">
              <a:defRPr sz="1100">
                <a:latin typeface="+mn-lt"/>
                <a:ea typeface="+mn-ea"/>
                <a:cs typeface="+mn-cs"/>
                <a:sym typeface="Helvetica"/>
              </a:defRPr>
            </a:lvl8pPr>
            <a:lvl9pPr defTabSz="584200">
              <a:defRPr sz="11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fld id="{89EC9D64-B342-4668-AC95-C89C9C5E4E2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 algn="ctr"/>
              <a:t>7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D8ABD96-C6D7-4C6B-BEF1-6A0485A15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87" y="230918"/>
            <a:ext cx="1776520" cy="22856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 descr="A screenshot of a cell phon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6565BA76-EEC0-4EF7-9FD9-E183999F10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0" y="2949664"/>
            <a:ext cx="1817578" cy="2346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Picture 26" descr="A screenshot of a cell phon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50447B2C-0E63-43A7-AC68-2EEE05629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97" y="2949665"/>
            <a:ext cx="1826403" cy="2346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4" descr="https://images-na.ssl-images-amazon.com/images/I/41EaH4W9LVL._SX332_BO1,204,203,200_.jpg">
            <a:hlinkClick r:id="rId12"/>
            <a:extLst>
              <a:ext uri="{FF2B5EF4-FFF2-40B4-BE49-F238E27FC236}">
                <a16:creationId xmlns:a16="http://schemas.microsoft.com/office/drawing/2014/main" id="{CBC4E5A0-19EA-45AE-8C4C-97728733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269">
            <a:off x="10625256" y="3393886"/>
            <a:ext cx="1446553" cy="21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2462B2-F2F4-4612-A752-6F46CD660402}"/>
              </a:ext>
            </a:extLst>
          </p:cNvPr>
          <p:cNvSpPr/>
          <p:nvPr/>
        </p:nvSpPr>
        <p:spPr>
          <a:xfrm>
            <a:off x="7299008" y="5546896"/>
            <a:ext cx="5141085" cy="2356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i="1" u="sng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Selected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Chapters from 3 books</a:t>
            </a:r>
          </a:p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Data Science for Business</a:t>
            </a:r>
          </a:p>
          <a:p>
            <a:pPr marL="457200" indent="-457200" algn="l">
              <a:buFont typeface="+mj-lt"/>
              <a:buAutoNum type="arabicPeriod"/>
            </a:pPr>
            <a:endParaRPr lang="en-US" sz="18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An Introduction to Statistical Learning </a:t>
            </a:r>
          </a:p>
          <a:p>
            <a:pPr marL="457200" indent="-457200" algn="l">
              <a:buFont typeface="+mj-lt"/>
              <a:buAutoNum type="arabicPeriod"/>
            </a:pPr>
            <a:endParaRPr lang="en-US" sz="18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Big Data and Machine Learning in Quantitative Investment</a:t>
            </a:r>
          </a:p>
          <a:p>
            <a:pPr marL="254003" indent="-25400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67CBD7E6-0B1B-4434-8309-0C03BCF9B6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53" y="2949665"/>
            <a:ext cx="1819511" cy="23463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27FF64-A3F1-4692-A24F-F54D1D15C447}"/>
              </a:ext>
            </a:extLst>
          </p:cNvPr>
          <p:cNvSpPr/>
          <p:nvPr/>
        </p:nvSpPr>
        <p:spPr>
          <a:xfrm>
            <a:off x="12061886" y="3595664"/>
            <a:ext cx="663921" cy="42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B0F0"/>
                </a:solidFill>
                <a:highlight>
                  <a:srgbClr val="FFFF00"/>
                </a:highlight>
              </a:rPr>
              <a:t>Click to download the book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6B5D41-4C1B-44DB-BBB4-3C9AA08E503D}"/>
              </a:ext>
            </a:extLst>
          </p:cNvPr>
          <p:cNvSpPr/>
          <p:nvPr/>
        </p:nvSpPr>
        <p:spPr>
          <a:xfrm>
            <a:off x="8321980" y="2882763"/>
            <a:ext cx="663921" cy="42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B0F0"/>
                </a:solidFill>
                <a:highlight>
                  <a:srgbClr val="FFFF00"/>
                </a:highlight>
              </a:rPr>
              <a:t>Click to download the book</a:t>
            </a:r>
          </a:p>
        </p:txBody>
      </p:sp>
      <p:pic>
        <p:nvPicPr>
          <p:cNvPr id="8" name="Picture 7">
            <a:hlinkClick r:id="rId16"/>
            <a:extLst>
              <a:ext uri="{FF2B5EF4-FFF2-40B4-BE49-F238E27FC236}">
                <a16:creationId xmlns:a16="http://schemas.microsoft.com/office/drawing/2014/main" id="{B35893F2-4EC8-4606-955E-165B3A7BAEF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80" t="1663" r="2641" b="1873"/>
          <a:stretch/>
        </p:blipFill>
        <p:spPr>
          <a:xfrm>
            <a:off x="9916734" y="230918"/>
            <a:ext cx="1761710" cy="22856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93A415-AE7E-4A2F-981B-1680D920B57D}"/>
              </a:ext>
            </a:extLst>
          </p:cNvPr>
          <p:cNvSpPr/>
          <p:nvPr/>
        </p:nvSpPr>
        <p:spPr>
          <a:xfrm>
            <a:off x="11125730" y="75455"/>
            <a:ext cx="775128" cy="42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B0F0"/>
                </a:solidFill>
                <a:highlight>
                  <a:srgbClr val="FFFF00"/>
                </a:highlight>
              </a:rPr>
              <a:t>Click to download the study guide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DB92D-3CF7-440C-A66B-8E401DC0A721}"/>
              </a:ext>
            </a:extLst>
          </p:cNvPr>
          <p:cNvSpPr/>
          <p:nvPr/>
        </p:nvSpPr>
        <p:spPr>
          <a:xfrm>
            <a:off x="9082679" y="66215"/>
            <a:ext cx="775128" cy="42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B0F0"/>
                </a:solidFill>
                <a:highlight>
                  <a:srgbClr val="FFFF00"/>
                </a:highlight>
              </a:rPr>
              <a:t>Click to download the handbook</a:t>
            </a:r>
          </a:p>
        </p:txBody>
      </p:sp>
    </p:spTree>
    <p:extLst>
      <p:ext uri="{BB962C8B-B14F-4D97-AF65-F5344CB8AC3E}">
        <p14:creationId xmlns:p14="http://schemas.microsoft.com/office/powerpoint/2010/main" val="23030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latin typeface="Century Gothic" panose="020B0502020202020204" pitchFamily="34" charset="0"/>
              </a:rPr>
              <a:t>Test Options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1426-D43A-41A4-B951-FABD8557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733972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1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Exam Window: 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October 12 – November 8, 2020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5CCAE-CB38-4CF6-8876-5ECB44F7B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4" y="4324774"/>
            <a:ext cx="5501639" cy="36324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Schedule Your Exam Seat until September 30</a:t>
            </a:r>
            <a:r>
              <a:rPr lang="en-US" sz="20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have already scheduled your exam seat at a Prometric location and want to keep option 1 there is no action required!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the event that your exam is canceled, you will be eligible for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Option 2</a:t>
            </a:r>
            <a: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to take the Remote Proctor Exam on December 1, 2020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FFF0E-1DA4-431F-BC34-A0655BC06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8"/>
            <a:ext cx="5528734" cy="1733972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2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Remote Proctored Testing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Exam Day 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December 1, 2020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72CF-0E00-4712-B7CF-57A7C46F4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4324774"/>
            <a:ext cx="5528734" cy="35390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Applications for RPT have to be received by September 30</a:t>
            </a:r>
            <a:r>
              <a:rPr lang="en-US" sz="20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Schedule RPT timeslot between  November 10 – 20</a:t>
            </a:r>
            <a:r>
              <a:rPr lang="en-US" sz="20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2020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Once you have selected the Remote Proctor Option, you may not reschedule an appointment at a later date at a physical location.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B7BC0-632E-45C5-9590-1BBE65EE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59" y="2484517"/>
            <a:ext cx="1383347" cy="543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294A21-CD4A-4568-A86F-050E3B854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484516"/>
            <a:ext cx="1897445" cy="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BAB178-C4FE-4A2A-AE96-2CD49B9C64F2}"/>
              </a:ext>
            </a:extLst>
          </p:cNvPr>
          <p:cNvSpPr txBox="1">
            <a:spLocks/>
          </p:cNvSpPr>
          <p:nvPr/>
        </p:nvSpPr>
        <p:spPr>
          <a:xfrm>
            <a:off x="882227" y="4324774"/>
            <a:ext cx="5501639" cy="52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3843" indent="-243843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31529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489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19215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06901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94587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682274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960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46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332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555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2-part exam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Part 1: 65 multiple choice questions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</a:rPr>
              <a:t>20 minute optional break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Part 2: 10 Multiple choice questions 3-4 constructive response questions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55" dirty="0">
                <a:solidFill>
                  <a:schemeClr val="tx1"/>
                </a:solidFill>
                <a:latin typeface="Century Gothic" panose="020B0502020202020204" pitchFamily="34" charset="0"/>
              </a:rPr>
              <a:t>Total 4 hours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487686" lvl="1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E92E850-1893-4B21-8965-160F05953B5D}"/>
              </a:ext>
            </a:extLst>
          </p:cNvPr>
          <p:cNvSpPr txBox="1">
            <a:spLocks/>
          </p:cNvSpPr>
          <p:nvPr/>
        </p:nvSpPr>
        <p:spPr>
          <a:xfrm>
            <a:off x="6570133" y="4324774"/>
            <a:ext cx="5528734" cy="52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3843" indent="-243843" algn="l" defTabSz="975372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31529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489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19215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06901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94587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778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682274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960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46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332" indent="-243843" algn="l" defTabSz="975372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555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2-part exam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Part 1: 65 multiple choice questions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</a:rPr>
              <a:t>20 minute optional break*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Part 2: 10 Multiple choice questions 3-4 constructive response questions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55" dirty="0">
                <a:solidFill>
                  <a:schemeClr val="tx1"/>
                </a:solidFill>
                <a:latin typeface="Century Gothic" panose="020B0502020202020204" pitchFamily="34" charset="0"/>
              </a:rPr>
              <a:t>Total 4 hours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*) security check to log in approx. 10-15 minutes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1BA81-69D0-48DE-B2C0-1F1FEC9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Century Gothic" panose="020B0502020202020204" pitchFamily="34" charset="0"/>
              </a:rPr>
              <a:t>FDP Exam </a:t>
            </a:r>
            <a:br>
              <a:rPr lang="en-US" sz="6000" b="0" dirty="0">
                <a:latin typeface="Century Gothic" panose="020B0502020202020204" pitchFamily="34" charset="0"/>
              </a:rPr>
            </a:br>
            <a:r>
              <a:rPr lang="en-US" sz="3200" b="0" i="1" dirty="0">
                <a:latin typeface="Century Gothic" panose="020B0502020202020204" pitchFamily="34" charset="0"/>
              </a:rPr>
              <a:t>Test Options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1426-D43A-41A4-B951-FABD8557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4" y="2390988"/>
            <a:ext cx="5501639" cy="1733972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1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At a Prometric Location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Exam Window: 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October 12 – November 8, 2020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FFF0E-1DA4-431F-BC34-A0655BC06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8"/>
            <a:ext cx="5528734" cy="1733972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Option 2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Remote Proctored Testing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Exam Day </a:t>
            </a:r>
          </a:p>
          <a:p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December 1, 2020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C7B406-229D-4011-9B8E-2A85D2FD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59" y="2484517"/>
            <a:ext cx="1383347" cy="543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4DB843-CFFF-48EF-A479-DCD09B3A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484516"/>
            <a:ext cx="1897445" cy="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9177"/>
      </p:ext>
    </p:extLst>
  </p:cSld>
  <p:clrMapOvr>
    <a:masterClrMapping/>
  </p:clrMapOvr>
</p:sld>
</file>

<file path=ppt/theme/theme1.xml><?xml version="1.0" encoding="utf-8"?>
<a:theme xmlns:a="http://schemas.openxmlformats.org/drawingml/2006/main" name="KnowledgeWorks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Works 2018" id="{D3E537B6-FCA4-4342-AC27-A9F3AEC1549D}" vid="{7DF847CE-22AB-E84B-BD2A-A361BF848F00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56c6d0-e23e-4f30-8e04-2a1bdd43de79">
      <UserInfo>
        <DisplayName>Mehrzad Mahdavi</DisplayName>
        <AccountId>22</AccountId>
        <AccountType/>
      </UserInfo>
      <UserInfo>
        <DisplayName>Hossein Kazemi</DisplayName>
        <AccountId>12</AccountId>
        <AccountType/>
      </UserInfo>
      <UserInfo>
        <DisplayName>Debbie McLean</DisplayName>
        <AccountId>14</AccountId>
        <AccountType/>
      </UserInfo>
      <UserInfo>
        <DisplayName>William Kelly</DisplayName>
        <AccountId>35</AccountId>
        <AccountType/>
      </UserInfo>
      <UserInfo>
        <DisplayName>William Kelly</DisplayName>
        <AccountId>16</AccountId>
        <AccountType/>
      </UserInfo>
      <UserInfo>
        <DisplayName>Heather Morales</DisplayName>
        <AccountId>31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A5F137907404E8BEEAE1E990BF072" ma:contentTypeVersion="15" ma:contentTypeDescription="Create a new document." ma:contentTypeScope="" ma:versionID="53076db5aeaaa2f59474a5a88846ecec">
  <xsd:schema xmlns:xsd="http://www.w3.org/2001/XMLSchema" xmlns:xs="http://www.w3.org/2001/XMLSchema" xmlns:p="http://schemas.microsoft.com/office/2006/metadata/properties" xmlns:ns1="http://schemas.microsoft.com/sharepoint/v3" xmlns:ns3="ca56c6d0-e23e-4f30-8e04-2a1bdd43de79" xmlns:ns4="c785f749-d08c-462f-8627-8c34e8196020" targetNamespace="http://schemas.microsoft.com/office/2006/metadata/properties" ma:root="true" ma:fieldsID="6767156e0de856966f05ced5e1b8fee7" ns1:_="" ns3:_="" ns4:_="">
    <xsd:import namespace="http://schemas.microsoft.com/sharepoint/v3"/>
    <xsd:import namespace="ca56c6d0-e23e-4f30-8e04-2a1bdd43de79"/>
    <xsd:import namespace="c785f749-d08c-462f-8627-8c34e81960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6c6d0-e23e-4f30-8e04-2a1bdd43de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5f749-d08c-462f-8627-8c34e8196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49B47-37EE-4E97-B32B-5924CCB34677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a56c6d0-e23e-4f30-8e04-2a1bdd43de79"/>
    <ds:schemaRef ds:uri="http://schemas.microsoft.com/office/2006/metadata/properties"/>
    <ds:schemaRef ds:uri="http://purl.org/dc/elements/1.1/"/>
    <ds:schemaRef ds:uri="http://schemas.microsoft.com/office/infopath/2007/PartnerControls"/>
    <ds:schemaRef ds:uri="c785f749-d08c-462f-8627-8c34e81960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FC2AA8-EB04-430D-AF81-BDF37B452B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D3C90-466D-4966-927A-133B30B02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56c6d0-e23e-4f30-8e04-2a1bdd43de79"/>
    <ds:schemaRef ds:uri="c785f749-d08c-462f-8627-8c34e8196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FDP Program 2</Template>
  <TotalTime>4585</TotalTime>
  <Words>1471</Words>
  <Application>Microsoft Office PowerPoint</Application>
  <PresentationFormat>Custom</PresentationFormat>
  <Paragraphs>292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Helvetica</vt:lpstr>
      <vt:lpstr>Helvetica Neue</vt:lpstr>
      <vt:lpstr>Times New Roman</vt:lpstr>
      <vt:lpstr>Trebuchet MS</vt:lpstr>
      <vt:lpstr>Verdana</vt:lpstr>
      <vt:lpstr>Wingdings</vt:lpstr>
      <vt:lpstr>KnowledgeWorks 2018</vt:lpstr>
      <vt:lpstr>PowerPoint Presentation</vt:lpstr>
      <vt:lpstr>Agenda</vt:lpstr>
      <vt:lpstr>PowerPoint Presentation</vt:lpstr>
      <vt:lpstr>FDP Program: Exam - Curriculum Topics</vt:lpstr>
      <vt:lpstr>FDP Program: Exam - Curriculum Topics </vt:lpstr>
      <vt:lpstr>FDP Program: Exam - Sample Questions</vt:lpstr>
      <vt:lpstr>FDP Program:  Exam - Study Tools</vt:lpstr>
      <vt:lpstr>FDP Exam  Test Options </vt:lpstr>
      <vt:lpstr>FDP Exam  Test Options </vt:lpstr>
      <vt:lpstr>FDP Exam  Option 1: Reserve Your Seat at a Prometric Location </vt:lpstr>
      <vt:lpstr>FDP Exam  Option 1: Reserve Your Seat at a Prometric Location </vt:lpstr>
      <vt:lpstr>FDP Exam  Option 2: Remote Proctor Testing</vt:lpstr>
      <vt:lpstr>FDP Exam  Option 2: Remote Proctor Testing</vt:lpstr>
      <vt:lpstr>FDP Exam  Option 2: Remote Proctor Testing</vt:lpstr>
      <vt:lpstr>FDP Exam  Option 2: Remote Proctor Testing</vt:lpstr>
      <vt:lpstr>FDP Exam  Option 2: Remote Proctor Testing</vt:lpstr>
      <vt:lpstr>FDP Program: Exam Registration &amp; Fees</vt:lpstr>
      <vt:lpstr>Q &amp;A  </vt:lpstr>
      <vt:lpstr>In Closing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FDP Program</dc:title>
  <dc:creator>HB K</dc:creator>
  <cp:lastModifiedBy>Mirjam Dekker</cp:lastModifiedBy>
  <cp:revision>66</cp:revision>
  <cp:lastPrinted>2020-07-24T16:55:51Z</cp:lastPrinted>
  <dcterms:created xsi:type="dcterms:W3CDTF">2019-06-05T18:12:12Z</dcterms:created>
  <dcterms:modified xsi:type="dcterms:W3CDTF">2020-07-24T18:16:54Z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0x010100C35A5F137907404E8BEEAE1E990BF072</vt:lpwstr>
  </property>
</Properties>
</file>