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4"/>
  </p:sldMasterIdLst>
  <p:notesMasterIdLst>
    <p:notesMasterId r:id="rId22"/>
  </p:notesMasterIdLst>
  <p:handoutMasterIdLst>
    <p:handoutMasterId r:id="rId23"/>
  </p:handoutMasterIdLst>
  <p:sldIdLst>
    <p:sldId id="437" r:id="rId5"/>
    <p:sldId id="471" r:id="rId6"/>
    <p:sldId id="569" r:id="rId7"/>
    <p:sldId id="585" r:id="rId8"/>
    <p:sldId id="1616" r:id="rId9"/>
    <p:sldId id="1621" r:id="rId10"/>
    <p:sldId id="1574" r:id="rId11"/>
    <p:sldId id="1604" r:id="rId12"/>
    <p:sldId id="1606" r:id="rId13"/>
    <p:sldId id="1622" r:id="rId14"/>
    <p:sldId id="1623" r:id="rId15"/>
    <p:sldId id="579" r:id="rId16"/>
    <p:sldId id="580" r:id="rId17"/>
    <p:sldId id="582" r:id="rId18"/>
    <p:sldId id="583" r:id="rId19"/>
    <p:sldId id="1631" r:id="rId20"/>
    <p:sldId id="1632" r:id="rId21"/>
  </p:sldIdLst>
  <p:sldSz cx="13004800" cy="9753600"/>
  <p:notesSz cx="7011988" cy="9297988"/>
  <p:defaultTextStyle>
    <a:lvl1pPr defTabSz="584200">
      <a:defRPr sz="1100">
        <a:latin typeface="+mn-lt"/>
        <a:ea typeface="+mn-ea"/>
        <a:cs typeface="+mn-cs"/>
        <a:sym typeface="Helvetica"/>
      </a:defRPr>
    </a:lvl1pPr>
    <a:lvl2pPr defTabSz="584200">
      <a:defRPr sz="1100">
        <a:latin typeface="+mn-lt"/>
        <a:ea typeface="+mn-ea"/>
        <a:cs typeface="+mn-cs"/>
        <a:sym typeface="Helvetica"/>
      </a:defRPr>
    </a:lvl2pPr>
    <a:lvl3pPr defTabSz="584200">
      <a:defRPr sz="1100">
        <a:latin typeface="+mn-lt"/>
        <a:ea typeface="+mn-ea"/>
        <a:cs typeface="+mn-cs"/>
        <a:sym typeface="Helvetica"/>
      </a:defRPr>
    </a:lvl3pPr>
    <a:lvl4pPr defTabSz="584200">
      <a:defRPr sz="1100">
        <a:latin typeface="+mn-lt"/>
        <a:ea typeface="+mn-ea"/>
        <a:cs typeface="+mn-cs"/>
        <a:sym typeface="Helvetica"/>
      </a:defRPr>
    </a:lvl4pPr>
    <a:lvl5pPr defTabSz="584200">
      <a:defRPr sz="1100">
        <a:latin typeface="+mn-lt"/>
        <a:ea typeface="+mn-ea"/>
        <a:cs typeface="+mn-cs"/>
        <a:sym typeface="Helvetica"/>
      </a:defRPr>
    </a:lvl5pPr>
    <a:lvl6pPr defTabSz="584200">
      <a:defRPr sz="1100">
        <a:latin typeface="+mn-lt"/>
        <a:ea typeface="+mn-ea"/>
        <a:cs typeface="+mn-cs"/>
        <a:sym typeface="Helvetica"/>
      </a:defRPr>
    </a:lvl6pPr>
    <a:lvl7pPr defTabSz="584200">
      <a:defRPr sz="1100">
        <a:latin typeface="+mn-lt"/>
        <a:ea typeface="+mn-ea"/>
        <a:cs typeface="+mn-cs"/>
        <a:sym typeface="Helvetica"/>
      </a:defRPr>
    </a:lvl7pPr>
    <a:lvl8pPr defTabSz="584200">
      <a:defRPr sz="1100">
        <a:latin typeface="+mn-lt"/>
        <a:ea typeface="+mn-ea"/>
        <a:cs typeface="+mn-cs"/>
        <a:sym typeface="Helvetica"/>
      </a:defRPr>
    </a:lvl8pPr>
    <a:lvl9pPr defTabSz="584200">
      <a:defRPr sz="1100">
        <a:latin typeface="+mn-lt"/>
        <a:ea typeface="+mn-ea"/>
        <a:cs typeface="+mn-cs"/>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Kelly" initials="WK" lastIdx="1" clrIdx="0">
    <p:extLst>
      <p:ext uri="{19B8F6BF-5375-455C-9EA6-DF929625EA0E}">
        <p15:presenceInfo xmlns:p15="http://schemas.microsoft.com/office/powerpoint/2012/main" userId="S0037FFE8866BECD@LIVE.COM" providerId="AD"/>
      </p:ext>
    </p:extLst>
  </p:cmAuthor>
  <p:cmAuthor id="2" name="HB K" initials="HK" lastIdx="1" clrIdx="1">
    <p:extLst>
      <p:ext uri="{19B8F6BF-5375-455C-9EA6-DF929625EA0E}">
        <p15:presenceInfo xmlns:p15="http://schemas.microsoft.com/office/powerpoint/2012/main" userId="41f63d4d7828f6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4CCD2"/>
    <a:srgbClr val="FF9900"/>
    <a:srgbClr val="FF6600"/>
    <a:srgbClr val="0097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66AA5-ABE3-41CF-920C-0B3FB5EE3D7C}" v="8" dt="2020-01-29T20:04:43.16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CF821DB8-F4EB-4A41-A1BA-3FCAFE7338EE}"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33BA23B1-9221-436E-865A-0063620EA4FD}"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36" autoAdjust="0"/>
    <p:restoredTop sz="82967" autoAdjust="0"/>
  </p:normalViewPr>
  <p:slideViewPr>
    <p:cSldViewPr snapToGrid="0">
      <p:cViewPr varScale="1">
        <p:scale>
          <a:sx n="45" d="100"/>
          <a:sy n="45" d="100"/>
        </p:scale>
        <p:origin x="1560" y="58"/>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jam Dekker" userId="8dd2270e-dffd-4f94-9916-c63038841100" providerId="ADAL" clId="{CE266AA5-ABE3-41CF-920C-0B3FB5EE3D7C}"/>
    <pc:docChg chg="delSld modSld">
      <pc:chgData name="Mirjam Dekker" userId="8dd2270e-dffd-4f94-9916-c63038841100" providerId="ADAL" clId="{CE266AA5-ABE3-41CF-920C-0B3FB5EE3D7C}" dt="2020-01-29T20:04:43.164" v="5"/>
      <pc:docMkLst>
        <pc:docMk/>
      </pc:docMkLst>
      <pc:sldChg chg="del">
        <pc:chgData name="Mirjam Dekker" userId="8dd2270e-dffd-4f94-9916-c63038841100" providerId="ADAL" clId="{CE266AA5-ABE3-41CF-920C-0B3FB5EE3D7C}" dt="2020-01-29T20:04:14.851" v="4" actId="47"/>
        <pc:sldMkLst>
          <pc:docMk/>
          <pc:sldMk cId="2447507352" sldId="573"/>
        </pc:sldMkLst>
      </pc:sldChg>
      <pc:sldChg chg="addSp modSp">
        <pc:chgData name="Mirjam Dekker" userId="8dd2270e-dffd-4f94-9916-c63038841100" providerId="ADAL" clId="{CE266AA5-ABE3-41CF-920C-0B3FB5EE3D7C}" dt="2020-01-29T20:04:43.164" v="5"/>
        <pc:sldMkLst>
          <pc:docMk/>
          <pc:sldMk cId="2699061053" sldId="582"/>
        </pc:sldMkLst>
        <pc:spChg chg="add mod">
          <ac:chgData name="Mirjam Dekker" userId="8dd2270e-dffd-4f94-9916-c63038841100" providerId="ADAL" clId="{CE266AA5-ABE3-41CF-920C-0B3FB5EE3D7C}" dt="2020-01-29T16:48:24.637" v="3" actId="114"/>
          <ac:spMkLst>
            <pc:docMk/>
            <pc:sldMk cId="2699061053" sldId="582"/>
            <ac:spMk id="7" creationId="{F609573D-C70D-4AB7-B45C-307767B2D322}"/>
          </ac:spMkLst>
        </pc:spChg>
        <pc:picChg chg="mod">
          <ac:chgData name="Mirjam Dekker" userId="8dd2270e-dffd-4f94-9916-c63038841100" providerId="ADAL" clId="{CE266AA5-ABE3-41CF-920C-0B3FB5EE3D7C}" dt="2020-01-29T20:04:43.164" v="5"/>
          <ac:picMkLst>
            <pc:docMk/>
            <pc:sldMk cId="2699061053" sldId="582"/>
            <ac:picMk id="3" creationId="{2691C8C2-F26C-47A9-B211-CC28F8799618}"/>
          </ac:picMkLst>
        </pc:picChg>
      </pc:sldChg>
    </pc:docChg>
  </pc:docChgLst>
  <pc:docChgLst>
    <pc:chgData name="Mirjam Dekker" userId="8dd2270e-dffd-4f94-9916-c63038841100" providerId="ADAL" clId="{8E5EA3A1-CCA5-46C4-8A6E-0C77D3B2D745}"/>
    <pc:docChg chg="custSel modSld sldOrd">
      <pc:chgData name="Mirjam Dekker" userId="8dd2270e-dffd-4f94-9916-c63038841100" providerId="ADAL" clId="{8E5EA3A1-CCA5-46C4-8A6E-0C77D3B2D745}" dt="2020-01-29T16:42:02.057" v="21"/>
      <pc:docMkLst>
        <pc:docMk/>
      </pc:docMkLst>
      <pc:sldChg chg="addSp delSp modSp">
        <pc:chgData name="Mirjam Dekker" userId="8dd2270e-dffd-4f94-9916-c63038841100" providerId="ADAL" clId="{8E5EA3A1-CCA5-46C4-8A6E-0C77D3B2D745}" dt="2020-01-29T16:38:45.012" v="7" actId="14100"/>
        <pc:sldMkLst>
          <pc:docMk/>
          <pc:sldMk cId="2000788250" sldId="1574"/>
        </pc:sldMkLst>
        <pc:spChg chg="del">
          <ac:chgData name="Mirjam Dekker" userId="8dd2270e-dffd-4f94-9916-c63038841100" providerId="ADAL" clId="{8E5EA3A1-CCA5-46C4-8A6E-0C77D3B2D745}" dt="2020-01-29T16:38:16.996" v="0" actId="478"/>
          <ac:spMkLst>
            <pc:docMk/>
            <pc:sldMk cId="2000788250" sldId="1574"/>
            <ac:spMk id="3"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4"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5"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6"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7"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28"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29"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30"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31"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32"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33"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55"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56"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57"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58"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59"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83"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87"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88"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89"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0"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1"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2"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3"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4"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5"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6"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7"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8"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99"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100" creationId="{00000000-0000-0000-0000-000000000000}"/>
          </ac:spMkLst>
        </pc:spChg>
        <pc:spChg chg="del">
          <ac:chgData name="Mirjam Dekker" userId="8dd2270e-dffd-4f94-9916-c63038841100" providerId="ADAL" clId="{8E5EA3A1-CCA5-46C4-8A6E-0C77D3B2D745}" dt="2020-01-29T16:38:16.996" v="0" actId="478"/>
          <ac:spMkLst>
            <pc:docMk/>
            <pc:sldMk cId="2000788250" sldId="1574"/>
            <ac:spMk id="101" creationId="{00000000-0000-0000-0000-000000000000}"/>
          </ac:spMkLst>
        </pc:spChg>
        <pc:grpChg chg="del">
          <ac:chgData name="Mirjam Dekker" userId="8dd2270e-dffd-4f94-9916-c63038841100" providerId="ADAL" clId="{8E5EA3A1-CCA5-46C4-8A6E-0C77D3B2D745}" dt="2020-01-29T16:38:16.996" v="0" actId="478"/>
          <ac:grpSpMkLst>
            <pc:docMk/>
            <pc:sldMk cId="2000788250" sldId="1574"/>
            <ac:grpSpMk id="8" creationId="{00000000-0000-0000-0000-000000000000}"/>
          </ac:grpSpMkLst>
        </pc:grpChg>
        <pc:grpChg chg="del">
          <ac:chgData name="Mirjam Dekker" userId="8dd2270e-dffd-4f94-9916-c63038841100" providerId="ADAL" clId="{8E5EA3A1-CCA5-46C4-8A6E-0C77D3B2D745}" dt="2020-01-29T16:38:16.996" v="0" actId="478"/>
          <ac:grpSpMkLst>
            <pc:docMk/>
            <pc:sldMk cId="2000788250" sldId="1574"/>
            <ac:grpSpMk id="9" creationId="{00000000-0000-0000-0000-000000000000}"/>
          </ac:grpSpMkLst>
        </pc:grpChg>
        <pc:grpChg chg="del">
          <ac:chgData name="Mirjam Dekker" userId="8dd2270e-dffd-4f94-9916-c63038841100" providerId="ADAL" clId="{8E5EA3A1-CCA5-46C4-8A6E-0C77D3B2D745}" dt="2020-01-29T16:38:16.996" v="0" actId="478"/>
          <ac:grpSpMkLst>
            <pc:docMk/>
            <pc:sldMk cId="2000788250" sldId="1574"/>
            <ac:grpSpMk id="11" creationId="{00000000-0000-0000-0000-000000000000}"/>
          </ac:grpSpMkLst>
        </pc:grpChg>
        <pc:grpChg chg="del">
          <ac:chgData name="Mirjam Dekker" userId="8dd2270e-dffd-4f94-9916-c63038841100" providerId="ADAL" clId="{8E5EA3A1-CCA5-46C4-8A6E-0C77D3B2D745}" dt="2020-01-29T16:38:16.996" v="0" actId="478"/>
          <ac:grpSpMkLst>
            <pc:docMk/>
            <pc:sldMk cId="2000788250" sldId="1574"/>
            <ac:grpSpMk id="34" creationId="{00000000-0000-0000-0000-000000000000}"/>
          </ac:grpSpMkLst>
        </pc:grpChg>
        <pc:grpChg chg="del">
          <ac:chgData name="Mirjam Dekker" userId="8dd2270e-dffd-4f94-9916-c63038841100" providerId="ADAL" clId="{8E5EA3A1-CCA5-46C4-8A6E-0C77D3B2D745}" dt="2020-01-29T16:38:16.996" v="0" actId="478"/>
          <ac:grpSpMkLst>
            <pc:docMk/>
            <pc:sldMk cId="2000788250" sldId="1574"/>
            <ac:grpSpMk id="50" creationId="{00000000-0000-0000-0000-000000000000}"/>
          </ac:grpSpMkLst>
        </pc:grpChg>
        <pc:grpChg chg="del">
          <ac:chgData name="Mirjam Dekker" userId="8dd2270e-dffd-4f94-9916-c63038841100" providerId="ADAL" clId="{8E5EA3A1-CCA5-46C4-8A6E-0C77D3B2D745}" dt="2020-01-29T16:38:16.996" v="0" actId="478"/>
          <ac:grpSpMkLst>
            <pc:docMk/>
            <pc:sldMk cId="2000788250" sldId="1574"/>
            <ac:grpSpMk id="84" creationId="{00000000-0000-0000-0000-000000000000}"/>
          </ac:grpSpMkLst>
        </pc:grpChg>
        <pc:picChg chg="add mod">
          <ac:chgData name="Mirjam Dekker" userId="8dd2270e-dffd-4f94-9916-c63038841100" providerId="ADAL" clId="{8E5EA3A1-CCA5-46C4-8A6E-0C77D3B2D745}" dt="2020-01-29T16:38:45.012" v="7" actId="14100"/>
          <ac:picMkLst>
            <pc:docMk/>
            <pc:sldMk cId="2000788250" sldId="1574"/>
            <ac:picMk id="10" creationId="{D504000B-9CF1-4875-903D-6CFA755B4781}"/>
          </ac:picMkLst>
        </pc:picChg>
      </pc:sldChg>
      <pc:sldChg chg="addSp delSp modSp">
        <pc:chgData name="Mirjam Dekker" userId="8dd2270e-dffd-4f94-9916-c63038841100" providerId="ADAL" clId="{8E5EA3A1-CCA5-46C4-8A6E-0C77D3B2D745}" dt="2020-01-29T16:41:10.851" v="17" actId="14100"/>
        <pc:sldMkLst>
          <pc:docMk/>
          <pc:sldMk cId="4220608518" sldId="1621"/>
        </pc:sldMkLst>
        <pc:spChg chg="del">
          <ac:chgData name="Mirjam Dekker" userId="8dd2270e-dffd-4f94-9916-c63038841100" providerId="ADAL" clId="{8E5EA3A1-CCA5-46C4-8A6E-0C77D3B2D745}" dt="2020-01-29T16:39:02.188" v="8" actId="478"/>
          <ac:spMkLst>
            <pc:docMk/>
            <pc:sldMk cId="4220608518" sldId="1621"/>
            <ac:spMk id="3"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6"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7"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8"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9"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10"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11"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12"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13"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24"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48"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49"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51"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52" creationId="{00000000-0000-0000-0000-000000000000}"/>
          </ac:spMkLst>
        </pc:spChg>
        <pc:spChg chg="del">
          <ac:chgData name="Mirjam Dekker" userId="8dd2270e-dffd-4f94-9916-c63038841100" providerId="ADAL" clId="{8E5EA3A1-CCA5-46C4-8A6E-0C77D3B2D745}" dt="2020-01-29T16:39:02.188" v="8" actId="478"/>
          <ac:spMkLst>
            <pc:docMk/>
            <pc:sldMk cId="4220608518" sldId="1621"/>
            <ac:spMk id="53" creationId="{00000000-0000-0000-0000-000000000000}"/>
          </ac:spMkLst>
        </pc:spChg>
        <pc:grpChg chg="del">
          <ac:chgData name="Mirjam Dekker" userId="8dd2270e-dffd-4f94-9916-c63038841100" providerId="ADAL" clId="{8E5EA3A1-CCA5-46C4-8A6E-0C77D3B2D745}" dt="2020-01-29T16:39:02.188" v="8" actId="478"/>
          <ac:grpSpMkLst>
            <pc:docMk/>
            <pc:sldMk cId="4220608518" sldId="1621"/>
            <ac:grpSpMk id="26" creationId="{00000000-0000-0000-0000-000000000000}"/>
          </ac:grpSpMkLst>
        </pc:grpChg>
        <pc:grpChg chg="del">
          <ac:chgData name="Mirjam Dekker" userId="8dd2270e-dffd-4f94-9916-c63038841100" providerId="ADAL" clId="{8E5EA3A1-CCA5-46C4-8A6E-0C77D3B2D745}" dt="2020-01-29T16:39:02.188" v="8" actId="478"/>
          <ac:grpSpMkLst>
            <pc:docMk/>
            <pc:sldMk cId="4220608518" sldId="1621"/>
            <ac:grpSpMk id="37" creationId="{00000000-0000-0000-0000-000000000000}"/>
          </ac:grpSpMkLst>
        </pc:grpChg>
        <pc:grpChg chg="del">
          <ac:chgData name="Mirjam Dekker" userId="8dd2270e-dffd-4f94-9916-c63038841100" providerId="ADAL" clId="{8E5EA3A1-CCA5-46C4-8A6E-0C77D3B2D745}" dt="2020-01-29T16:39:02.188" v="8" actId="478"/>
          <ac:grpSpMkLst>
            <pc:docMk/>
            <pc:sldMk cId="4220608518" sldId="1621"/>
            <ac:grpSpMk id="42" creationId="{00000000-0000-0000-0000-000000000000}"/>
          </ac:grpSpMkLst>
        </pc:grpChg>
        <pc:picChg chg="add mod">
          <ac:chgData name="Mirjam Dekker" userId="8dd2270e-dffd-4f94-9916-c63038841100" providerId="ADAL" clId="{8E5EA3A1-CCA5-46C4-8A6E-0C77D3B2D745}" dt="2020-01-29T16:41:10.851" v="17" actId="14100"/>
          <ac:picMkLst>
            <pc:docMk/>
            <pc:sldMk cId="4220608518" sldId="1621"/>
            <ac:picMk id="2" creationId="{BE22D558-D622-4207-A1A2-2F64F2E85B60}"/>
          </ac:picMkLst>
        </pc:picChg>
        <pc:picChg chg="ord">
          <ac:chgData name="Mirjam Dekker" userId="8dd2270e-dffd-4f94-9916-c63038841100" providerId="ADAL" clId="{8E5EA3A1-CCA5-46C4-8A6E-0C77D3B2D745}" dt="2020-01-29T16:40:48.671" v="12" actId="166"/>
          <ac:picMkLst>
            <pc:docMk/>
            <pc:sldMk cId="4220608518" sldId="1621"/>
            <ac:picMk id="34" creationId="{78D0178F-846C-4E68-976D-6D1EA949EA40}"/>
          </ac:picMkLst>
        </pc:picChg>
        <pc:cxnChg chg="del">
          <ac:chgData name="Mirjam Dekker" userId="8dd2270e-dffd-4f94-9916-c63038841100" providerId="ADAL" clId="{8E5EA3A1-CCA5-46C4-8A6E-0C77D3B2D745}" dt="2020-01-29T16:39:02.188" v="8" actId="478"/>
          <ac:cxnSpMkLst>
            <pc:docMk/>
            <pc:sldMk cId="4220608518" sldId="1621"/>
            <ac:cxnSpMk id="33" creationId="{CE8E9B21-32DD-4B36-A83F-30CFD2DD5CCB}"/>
          </ac:cxnSpMkLst>
        </pc:cxnChg>
        <pc:cxnChg chg="add">
          <ac:chgData name="Mirjam Dekker" userId="8dd2270e-dffd-4f94-9916-c63038841100" providerId="ADAL" clId="{8E5EA3A1-CCA5-46C4-8A6E-0C77D3B2D745}" dt="2020-01-29T16:41:02.330" v="15"/>
          <ac:cxnSpMkLst>
            <pc:docMk/>
            <pc:sldMk cId="4220608518" sldId="1621"/>
            <ac:cxnSpMk id="54" creationId="{2211F25C-38D4-4C62-B277-F438A7F9009B}"/>
          </ac:cxnSpMkLst>
        </pc:cxnChg>
      </pc:sldChg>
      <pc:sldChg chg="ord">
        <pc:chgData name="Mirjam Dekker" userId="8dd2270e-dffd-4f94-9916-c63038841100" providerId="ADAL" clId="{8E5EA3A1-CCA5-46C4-8A6E-0C77D3B2D745}" dt="2020-01-29T16:42:02.057" v="21"/>
        <pc:sldMkLst>
          <pc:docMk/>
          <pc:sldMk cId="2495077387" sldId="1631"/>
        </pc:sldMkLst>
      </pc:sldChg>
      <pc:sldChg chg="ord">
        <pc:chgData name="Mirjam Dekker" userId="8dd2270e-dffd-4f94-9916-c63038841100" providerId="ADAL" clId="{8E5EA3A1-CCA5-46C4-8A6E-0C77D3B2D745}" dt="2020-01-29T16:42:02.057" v="21"/>
        <pc:sldMkLst>
          <pc:docMk/>
          <pc:sldMk cId="3653377535" sldId="163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9163" cy="465217"/>
          </a:xfrm>
          <a:prstGeom prst="rect">
            <a:avLst/>
          </a:prstGeom>
        </p:spPr>
        <p:txBody>
          <a:bodyPr vert="horz" lIns="91437" tIns="45719" rIns="91437" bIns="45719" rtlCol="0"/>
          <a:lstStyle>
            <a:lvl1pPr algn="l">
              <a:defRPr sz="1200"/>
            </a:lvl1pPr>
          </a:lstStyle>
          <a:p>
            <a:endParaRPr lang="en-US"/>
          </a:p>
        </p:txBody>
      </p:sp>
      <p:sp>
        <p:nvSpPr>
          <p:cNvPr id="3" name="Date Placeholder 2"/>
          <p:cNvSpPr>
            <a:spLocks noGrp="1"/>
          </p:cNvSpPr>
          <p:nvPr>
            <p:ph type="dt" sz="quarter" idx="1"/>
          </p:nvPr>
        </p:nvSpPr>
        <p:spPr>
          <a:xfrm>
            <a:off x="3971239" y="0"/>
            <a:ext cx="3039163" cy="465217"/>
          </a:xfrm>
          <a:prstGeom prst="rect">
            <a:avLst/>
          </a:prstGeom>
        </p:spPr>
        <p:txBody>
          <a:bodyPr vert="horz" lIns="91437" tIns="45719" rIns="91437" bIns="45719" rtlCol="0"/>
          <a:lstStyle>
            <a:lvl1pPr algn="r">
              <a:defRPr sz="1200"/>
            </a:lvl1pPr>
          </a:lstStyle>
          <a:p>
            <a:fld id="{E880B16C-ACCE-4706-9E8E-4DE08A1FD4EF}" type="datetimeFigureOut">
              <a:rPr lang="en-US" smtClean="0"/>
              <a:t>1/29/2020</a:t>
            </a:fld>
            <a:endParaRPr lang="en-US"/>
          </a:p>
        </p:txBody>
      </p:sp>
      <p:sp>
        <p:nvSpPr>
          <p:cNvPr id="4" name="Footer Placeholder 3"/>
          <p:cNvSpPr>
            <a:spLocks noGrp="1"/>
          </p:cNvSpPr>
          <p:nvPr>
            <p:ph type="ftr" sz="quarter" idx="2"/>
          </p:nvPr>
        </p:nvSpPr>
        <p:spPr>
          <a:xfrm>
            <a:off x="2" y="8831185"/>
            <a:ext cx="3039163" cy="465217"/>
          </a:xfrm>
          <a:prstGeom prst="rect">
            <a:avLst/>
          </a:prstGeom>
        </p:spPr>
        <p:txBody>
          <a:bodyPr vert="horz" lIns="91437" tIns="45719" rIns="91437"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971239" y="8831185"/>
            <a:ext cx="3039163" cy="465217"/>
          </a:xfrm>
          <a:prstGeom prst="rect">
            <a:avLst/>
          </a:prstGeom>
        </p:spPr>
        <p:txBody>
          <a:bodyPr vert="horz" lIns="91437" tIns="45719" rIns="91437" bIns="45719" rtlCol="0" anchor="b"/>
          <a:lstStyle>
            <a:lvl1pPr algn="r">
              <a:defRPr sz="1200"/>
            </a:lvl1pPr>
          </a:lstStyle>
          <a:p>
            <a:fld id="{19C02880-E638-4AD0-9A8C-581E60E432E9}"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1182688" y="696913"/>
            <a:ext cx="4646612" cy="3486150"/>
          </a:xfrm>
          <a:prstGeom prst="rect">
            <a:avLst/>
          </a:prstGeom>
        </p:spPr>
        <p:txBody>
          <a:bodyPr lIns="93174" tIns="46588" rIns="93174" bIns="46588"/>
          <a:lstStyle/>
          <a:p>
            <a:pPr lvl="0"/>
            <a:endParaRPr/>
          </a:p>
        </p:txBody>
      </p:sp>
      <p:sp>
        <p:nvSpPr>
          <p:cNvPr id="71" name="Shape 71"/>
          <p:cNvSpPr>
            <a:spLocks noGrp="1"/>
          </p:cNvSpPr>
          <p:nvPr>
            <p:ph type="body" sz="quarter" idx="1"/>
          </p:nvPr>
        </p:nvSpPr>
        <p:spPr>
          <a:xfrm>
            <a:off x="934932" y="4416544"/>
            <a:ext cx="5142125" cy="4184095"/>
          </a:xfrm>
          <a:prstGeom prst="rect">
            <a:avLst/>
          </a:prstGeom>
        </p:spPr>
        <p:txBody>
          <a:bodyPr lIns="93174" tIns="46588" rIns="93174" bIns="46588"/>
          <a:lstStyle/>
          <a:p>
            <a:pPr lvl="0"/>
            <a:endParaRPr/>
          </a:p>
        </p:txBody>
      </p:sp>
      <p:sp>
        <p:nvSpPr>
          <p:cNvPr id="10" name="Rectangle 9"/>
          <p:cNvSpPr/>
          <p:nvPr/>
        </p:nvSpPr>
        <p:spPr>
          <a:xfrm>
            <a:off x="3076332" y="8647642"/>
            <a:ext cx="356269" cy="261655"/>
          </a:xfrm>
          <a:prstGeom prst="rect">
            <a:avLst/>
          </a:prstGeom>
        </p:spPr>
        <p:txBody>
          <a:bodyPr wrap="none" lIns="91437" tIns="45719" rIns="91437" bIns="45719">
            <a:spAutoFit/>
          </a:bodyPr>
          <a:lstStyle/>
          <a:p>
            <a:pPr lvl="0"/>
            <a:fld id="{E5FF27A5-54FC-4498-B451-9D24FB77A08F}" type="slidenum">
              <a:rPr lang="en-US" smtClean="0"/>
              <a:pPr lvl="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Mirjam - introductions</a:t>
            </a:r>
          </a:p>
        </p:txBody>
      </p:sp>
    </p:spTree>
    <p:extLst>
      <p:ext uri="{BB962C8B-B14F-4D97-AF65-F5344CB8AC3E}">
        <p14:creationId xmlns:p14="http://schemas.microsoft.com/office/powerpoint/2010/main" val="1430951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11</a:t>
            </a:fld>
            <a:endParaRPr lang="en-GB" dirty="0"/>
          </a:p>
        </p:txBody>
      </p:sp>
    </p:spTree>
    <p:extLst>
      <p:ext uri="{BB962C8B-B14F-4D97-AF65-F5344CB8AC3E}">
        <p14:creationId xmlns:p14="http://schemas.microsoft.com/office/powerpoint/2010/main" val="143547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Tree>
    <p:extLst>
      <p:ext uri="{BB962C8B-B14F-4D97-AF65-F5344CB8AC3E}">
        <p14:creationId xmlns:p14="http://schemas.microsoft.com/office/powerpoint/2010/main" val="219719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Tree>
    <p:extLst>
      <p:ext uri="{BB962C8B-B14F-4D97-AF65-F5344CB8AC3E}">
        <p14:creationId xmlns:p14="http://schemas.microsoft.com/office/powerpoint/2010/main" val="157650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255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393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16</a:t>
            </a:fld>
            <a:endParaRPr lang="en-GB" dirty="0"/>
          </a:p>
        </p:txBody>
      </p:sp>
    </p:spTree>
    <p:extLst>
      <p:ext uri="{BB962C8B-B14F-4D97-AF65-F5344CB8AC3E}">
        <p14:creationId xmlns:p14="http://schemas.microsoft.com/office/powerpoint/2010/main" val="3196262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17</a:t>
            </a:fld>
            <a:endParaRPr lang="en-GB" dirty="0"/>
          </a:p>
        </p:txBody>
      </p:sp>
    </p:spTree>
    <p:extLst>
      <p:ext uri="{BB962C8B-B14F-4D97-AF65-F5344CB8AC3E}">
        <p14:creationId xmlns:p14="http://schemas.microsoft.com/office/powerpoint/2010/main" val="411903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Mirjam</a:t>
            </a:r>
          </a:p>
        </p:txBody>
      </p:sp>
    </p:spTree>
    <p:extLst>
      <p:ext uri="{BB962C8B-B14F-4D97-AF65-F5344CB8AC3E}">
        <p14:creationId xmlns:p14="http://schemas.microsoft.com/office/powerpoint/2010/main" val="379331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1798 Q Strategy?</a:t>
            </a:r>
          </a:p>
        </p:txBody>
      </p:sp>
    </p:spTree>
    <p:extLst>
      <p:ext uri="{BB962C8B-B14F-4D97-AF65-F5344CB8AC3E}">
        <p14:creationId xmlns:p14="http://schemas.microsoft.com/office/powerpoint/2010/main" val="331072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Transition slide introducing the curriculum readings</a:t>
            </a:r>
          </a:p>
        </p:txBody>
      </p:sp>
    </p:spTree>
    <p:extLst>
      <p:ext uri="{BB962C8B-B14F-4D97-AF65-F5344CB8AC3E}">
        <p14:creationId xmlns:p14="http://schemas.microsoft.com/office/powerpoint/2010/main" val="83338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5</a:t>
            </a:fld>
            <a:endParaRPr lang="en-GB" dirty="0"/>
          </a:p>
        </p:txBody>
      </p:sp>
    </p:spTree>
    <p:extLst>
      <p:ext uri="{BB962C8B-B14F-4D97-AF65-F5344CB8AC3E}">
        <p14:creationId xmlns:p14="http://schemas.microsoft.com/office/powerpoint/2010/main" val="400575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6</a:t>
            </a:fld>
            <a:endParaRPr lang="en-GB" dirty="0"/>
          </a:p>
        </p:txBody>
      </p:sp>
    </p:spTree>
    <p:extLst>
      <p:ext uri="{BB962C8B-B14F-4D97-AF65-F5344CB8AC3E}">
        <p14:creationId xmlns:p14="http://schemas.microsoft.com/office/powerpoint/2010/main" val="362134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8</a:t>
            </a:fld>
            <a:endParaRPr lang="en-GB" dirty="0"/>
          </a:p>
        </p:txBody>
      </p:sp>
    </p:spTree>
    <p:extLst>
      <p:ext uri="{BB962C8B-B14F-4D97-AF65-F5344CB8AC3E}">
        <p14:creationId xmlns:p14="http://schemas.microsoft.com/office/powerpoint/2010/main" val="110718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9</a:t>
            </a:fld>
            <a:endParaRPr lang="en-GB" dirty="0"/>
          </a:p>
        </p:txBody>
      </p:sp>
    </p:spTree>
    <p:extLst>
      <p:ext uri="{BB962C8B-B14F-4D97-AF65-F5344CB8AC3E}">
        <p14:creationId xmlns:p14="http://schemas.microsoft.com/office/powerpoint/2010/main" val="278132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717550"/>
            <a:ext cx="4797425" cy="3598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lIns="88157" tIns="44079" rIns="88157" bIns="44079"/>
          <a:lstStyle/>
          <a:p>
            <a:fld id="{2F0703F7-10DA-4C5F-9622-810D9E1D11DA}" type="slidenum">
              <a:rPr lang="en-GB" smtClean="0"/>
              <a:pPr/>
              <a:t>10</a:t>
            </a:fld>
            <a:endParaRPr lang="en-GB" dirty="0"/>
          </a:p>
        </p:txBody>
      </p:sp>
    </p:spTree>
    <p:extLst>
      <p:ext uri="{BB962C8B-B14F-4D97-AF65-F5344CB8AC3E}">
        <p14:creationId xmlns:p14="http://schemas.microsoft.com/office/powerpoint/2010/main" val="1788902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1616" y="1136209"/>
            <a:ext cx="11021568" cy="6005594"/>
          </a:xfrm>
        </p:spPr>
        <p:txBody>
          <a:bodyPr anchor="ctr"/>
          <a:lstStyle>
            <a:lvl1pPr algn="ctr">
              <a:defRPr sz="6400">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1B0682AA-5512-4BDA-81B2-C2D886DEE305}"/>
              </a:ext>
            </a:extLst>
          </p:cNvPr>
          <p:cNvSpPr txBox="1"/>
          <p:nvPr userDrawn="1"/>
        </p:nvSpPr>
        <p:spPr>
          <a:xfrm>
            <a:off x="0" y="8616456"/>
            <a:ext cx="13004800" cy="1137139"/>
          </a:xfrm>
          <a:prstGeom prst="rect">
            <a:avLst/>
          </a:prstGeom>
          <a:solidFill>
            <a:schemeClr val="bg1"/>
          </a:solidFill>
        </p:spPr>
        <p:txBody>
          <a:bodyPr wrap="square" rtlCol="0">
            <a:spAutoFit/>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3DC47F65-3853-47F3-BACB-63B0D2BAA713}"/>
              </a:ext>
            </a:extLst>
          </p:cNvPr>
          <p:cNvPicPr>
            <a:picLocks noChangeAspect="1"/>
          </p:cNvPicPr>
          <p:nvPr userDrawn="1"/>
        </p:nvPicPr>
        <p:blipFill>
          <a:blip r:embed="rId2"/>
          <a:stretch>
            <a:fillRect/>
          </a:stretch>
        </p:blipFill>
        <p:spPr>
          <a:xfrm>
            <a:off x="10935896" y="8760681"/>
            <a:ext cx="1573096" cy="848687"/>
          </a:xfrm>
          <a:prstGeom prst="rect">
            <a:avLst/>
          </a:prstGeom>
        </p:spPr>
      </p:pic>
    </p:spTree>
    <p:extLst>
      <p:ext uri="{BB962C8B-B14F-4D97-AF65-F5344CB8AC3E}">
        <p14:creationId xmlns:p14="http://schemas.microsoft.com/office/powerpoint/2010/main" val="106986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Bright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7307" y="1387295"/>
            <a:ext cx="11216640" cy="4057225"/>
          </a:xfrm>
        </p:spPr>
        <p:txBody>
          <a:bodyPr anchor="b"/>
          <a:lstStyle>
            <a:lvl1pPr>
              <a:defRPr sz="6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87307" y="5482904"/>
            <a:ext cx="11216640" cy="2133599"/>
          </a:xfrm>
        </p:spPr>
        <p:txBody>
          <a:bodyPr/>
          <a:lstStyle>
            <a:lvl1pPr marL="0" indent="0">
              <a:buNone/>
              <a:defRPr sz="2560">
                <a:solidFill>
                  <a:schemeClr val="bg1"/>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Edit Master text styles</a:t>
            </a:r>
          </a:p>
        </p:txBody>
      </p:sp>
      <p:grpSp>
        <p:nvGrpSpPr>
          <p:cNvPr id="8" name="Group 7">
            <a:extLst>
              <a:ext uri="{FF2B5EF4-FFF2-40B4-BE49-F238E27FC236}">
                <a16:creationId xmlns:a16="http://schemas.microsoft.com/office/drawing/2014/main" id="{E576DD20-5333-413A-8A43-CB91F1B4B4FB}"/>
              </a:ext>
            </a:extLst>
          </p:cNvPr>
          <p:cNvGrpSpPr/>
          <p:nvPr userDrawn="1"/>
        </p:nvGrpSpPr>
        <p:grpSpPr>
          <a:xfrm>
            <a:off x="0" y="8705205"/>
            <a:ext cx="13004800" cy="1048395"/>
            <a:chOff x="0" y="7345016"/>
            <a:chExt cx="14630400" cy="884583"/>
          </a:xfrm>
        </p:grpSpPr>
        <p:sp>
          <p:nvSpPr>
            <p:cNvPr id="9" name="Rectangle 8">
              <a:extLst>
                <a:ext uri="{FF2B5EF4-FFF2-40B4-BE49-F238E27FC236}">
                  <a16:creationId xmlns:a16="http://schemas.microsoft.com/office/drawing/2014/main" id="{D6CBAB4F-2803-4CB0-901F-2DBFFD1C50DD}"/>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1" name="Picture 10" descr="A close up of a sign&#10;&#10;Description automatically generated">
              <a:extLst>
                <a:ext uri="{FF2B5EF4-FFF2-40B4-BE49-F238E27FC236}">
                  <a16:creationId xmlns:a16="http://schemas.microsoft.com/office/drawing/2014/main" id="{5F047C73-F1E3-46C0-9342-9E715693F5BB}"/>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89270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urpl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7307" y="1387295"/>
            <a:ext cx="11216640" cy="4057225"/>
          </a:xfrm>
        </p:spPr>
        <p:txBody>
          <a:bodyPr anchor="b"/>
          <a:lstStyle>
            <a:lvl1pPr>
              <a:defRPr sz="6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87307" y="5482904"/>
            <a:ext cx="11216640" cy="2133599"/>
          </a:xfrm>
        </p:spPr>
        <p:txBody>
          <a:bodyPr/>
          <a:lstStyle>
            <a:lvl1pPr marL="0" indent="0">
              <a:buNone/>
              <a:defRPr sz="2560">
                <a:solidFill>
                  <a:schemeClr val="bg1"/>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Edit Master text styles</a:t>
            </a:r>
          </a:p>
        </p:txBody>
      </p:sp>
      <p:grpSp>
        <p:nvGrpSpPr>
          <p:cNvPr id="7" name="Group 6">
            <a:extLst>
              <a:ext uri="{FF2B5EF4-FFF2-40B4-BE49-F238E27FC236}">
                <a16:creationId xmlns:a16="http://schemas.microsoft.com/office/drawing/2014/main" id="{AE185146-292B-40BF-942A-EC4772AFF2B9}"/>
              </a:ext>
            </a:extLst>
          </p:cNvPr>
          <p:cNvGrpSpPr/>
          <p:nvPr userDrawn="1"/>
        </p:nvGrpSpPr>
        <p:grpSpPr>
          <a:xfrm>
            <a:off x="0" y="8728651"/>
            <a:ext cx="13004800" cy="1048395"/>
            <a:chOff x="0" y="7345016"/>
            <a:chExt cx="14630400" cy="884583"/>
          </a:xfrm>
        </p:grpSpPr>
        <p:sp>
          <p:nvSpPr>
            <p:cNvPr id="8" name="Rectangle 7">
              <a:extLst>
                <a:ext uri="{FF2B5EF4-FFF2-40B4-BE49-F238E27FC236}">
                  <a16:creationId xmlns:a16="http://schemas.microsoft.com/office/drawing/2014/main" id="{041F0A6E-BC1C-41C3-AEDF-FAF1D79BA47D}"/>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9" name="Picture 8" descr="A close up of a sign&#10;&#10;Description automatically generated">
              <a:extLst>
                <a:ext uri="{FF2B5EF4-FFF2-40B4-BE49-F238E27FC236}">
                  <a16:creationId xmlns:a16="http://schemas.microsoft.com/office/drawing/2014/main" id="{B9159C48-8757-4B60-B4B0-5BE51D9D142E}"/>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7699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normAutofit/>
          </a:bodyPr>
          <a:lstStyle>
            <a:lvl1pPr>
              <a:defRPr sz="2844"/>
            </a:lvl1pPr>
            <a:lvl2pPr>
              <a:defRPr sz="2489"/>
            </a:lvl2pPr>
            <a:lvl3pPr>
              <a:defRPr sz="1778"/>
            </a:lvl3pPr>
            <a:lvl4pPr>
              <a:defRPr sz="1778"/>
            </a:lvl4pPr>
            <a:lvl5pPr>
              <a:defRPr sz="17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normAutofit/>
          </a:bodyPr>
          <a:lstStyle>
            <a:lvl1pPr>
              <a:defRPr sz="2844"/>
            </a:lvl1pPr>
            <a:lvl2pPr>
              <a:defRPr sz="2489"/>
            </a:lvl2pPr>
            <a:lvl3pPr>
              <a:defRPr sz="1778"/>
            </a:lvl3pPr>
            <a:lvl4pPr>
              <a:defRPr sz="1778"/>
            </a:lvl4pPr>
            <a:lvl5pPr>
              <a:defRPr sz="17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6A278EE9-908E-43D5-AB73-582133213869}"/>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pic>
        <p:nvPicPr>
          <p:cNvPr id="7" name="Picture 2" descr="Image result for industry trends">
            <a:extLst>
              <a:ext uri="{FF2B5EF4-FFF2-40B4-BE49-F238E27FC236}">
                <a16:creationId xmlns:a16="http://schemas.microsoft.com/office/drawing/2014/main" id="{0EC3138B-76DE-4818-8232-D1566EB264DB}"/>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3004800" cy="240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779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6583680" y="2596444"/>
            <a:ext cx="5527040" cy="6188570"/>
          </a:xfrm>
        </p:spPr>
        <p:txBody>
          <a:bodyPr>
            <a:normAutofit/>
          </a:bodyPr>
          <a:lstStyle>
            <a:lvl1pPr>
              <a:defRPr sz="2844"/>
            </a:lvl1pPr>
            <a:lvl2pPr>
              <a:defRPr sz="2489"/>
            </a:lvl2pPr>
            <a:lvl3pPr>
              <a:defRPr sz="1778"/>
            </a:lvl3pPr>
            <a:lvl4pPr>
              <a:defRPr sz="1778"/>
            </a:lvl4pPr>
            <a:lvl5pPr>
              <a:defRPr sz="17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E892A1A8-23E7-F64D-9061-3E19DB438A43}"/>
              </a:ext>
            </a:extLst>
          </p:cNvPr>
          <p:cNvSpPr>
            <a:spLocks noGrp="1"/>
          </p:cNvSpPr>
          <p:nvPr>
            <p:ph type="pic" sz="quarter" idx="10" hasCustomPrompt="1"/>
          </p:nvPr>
        </p:nvSpPr>
        <p:spPr>
          <a:xfrm>
            <a:off x="894645" y="2596445"/>
            <a:ext cx="5518856" cy="6188193"/>
          </a:xfrm>
        </p:spPr>
        <p:txBody>
          <a:bodyPr/>
          <a:lstStyle>
            <a:lvl1pPr marL="0" indent="0" algn="ctr">
              <a:buNone/>
              <a:defRPr/>
            </a:lvl1pPr>
          </a:lstStyle>
          <a:p>
            <a:r>
              <a:rPr lang="en-US"/>
              <a:t>Click to insert photo</a:t>
            </a:r>
          </a:p>
        </p:txBody>
      </p:sp>
      <p:sp>
        <p:nvSpPr>
          <p:cNvPr id="7" name="TextBox 6">
            <a:extLst>
              <a:ext uri="{FF2B5EF4-FFF2-40B4-BE49-F238E27FC236}">
                <a16:creationId xmlns:a16="http://schemas.microsoft.com/office/drawing/2014/main" id="{FB2B6D0A-72DA-411F-802C-9F2509C8C25E}"/>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pic>
        <p:nvPicPr>
          <p:cNvPr id="8" name="Picture 2" descr="Image result for industry trends">
            <a:extLst>
              <a:ext uri="{FF2B5EF4-FFF2-40B4-BE49-F238E27FC236}">
                <a16:creationId xmlns:a16="http://schemas.microsoft.com/office/drawing/2014/main" id="{DEB6E6E5-C3B4-4B0C-B3D2-A0F7F67A6DC0}"/>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3004800" cy="240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20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89"/>
            <a:ext cx="11216640" cy="1885246"/>
          </a:xfrm>
        </p:spPr>
        <p:txBody>
          <a:bodyPr/>
          <a:lstStyle/>
          <a:p>
            <a:r>
              <a:rPr lang="en-US"/>
              <a:t>Click to edit Master title style</a:t>
            </a:r>
          </a:p>
        </p:txBody>
      </p:sp>
      <p:sp>
        <p:nvSpPr>
          <p:cNvPr id="3" name="Text Placeholder 2"/>
          <p:cNvSpPr>
            <a:spLocks noGrp="1"/>
          </p:cNvSpPr>
          <p:nvPr>
            <p:ph type="body" idx="1" hasCustomPrompt="1"/>
          </p:nvPr>
        </p:nvSpPr>
        <p:spPr>
          <a:xfrm>
            <a:off x="895774" y="2390988"/>
            <a:ext cx="5501639" cy="1171785"/>
          </a:xfrm>
        </p:spPr>
        <p:txBody>
          <a:bodyPr anchor="b">
            <a:normAutofit/>
          </a:bodyPr>
          <a:lstStyle>
            <a:lvl1pPr marL="0" indent="0">
              <a:buNone/>
              <a:defRPr sz="2844" b="1">
                <a:solidFill>
                  <a:schemeClr val="accent1"/>
                </a:solidFill>
              </a:defRPr>
            </a:lvl1pPr>
            <a:lvl2pPr marL="487686" indent="0">
              <a:buNone/>
              <a:defRPr sz="2133" b="1"/>
            </a:lvl2pPr>
            <a:lvl3pPr marL="975372" indent="0">
              <a:buNone/>
              <a:defRPr sz="1920" b="1"/>
            </a:lvl3pPr>
            <a:lvl4pPr marL="1463058" indent="0">
              <a:buNone/>
              <a:defRPr sz="1707" b="1"/>
            </a:lvl4pPr>
            <a:lvl5pPr marL="1950744" indent="0">
              <a:buNone/>
              <a:defRPr sz="1707" b="1"/>
            </a:lvl5pPr>
            <a:lvl6pPr marL="2438430" indent="0">
              <a:buNone/>
              <a:defRPr sz="1707" b="1"/>
            </a:lvl6pPr>
            <a:lvl7pPr marL="2926117" indent="0">
              <a:buNone/>
              <a:defRPr sz="1707" b="1"/>
            </a:lvl7pPr>
            <a:lvl8pPr marL="3413803" indent="0">
              <a:buNone/>
              <a:defRPr sz="1707" b="1"/>
            </a:lvl8pPr>
            <a:lvl9pPr marL="3901489" indent="0">
              <a:buNone/>
              <a:defRPr sz="1707" b="1"/>
            </a:lvl9pPr>
          </a:lstStyle>
          <a:p>
            <a:pPr lvl="0"/>
            <a:r>
              <a:rPr lang="en-US"/>
              <a:t>EDIT MASTER TEXT STYLES</a:t>
            </a:r>
          </a:p>
        </p:txBody>
      </p:sp>
      <p:sp>
        <p:nvSpPr>
          <p:cNvPr id="4" name="Content Placeholder 3"/>
          <p:cNvSpPr>
            <a:spLocks noGrp="1"/>
          </p:cNvSpPr>
          <p:nvPr>
            <p:ph sz="half" idx="2"/>
          </p:nvPr>
        </p:nvSpPr>
        <p:spPr>
          <a:xfrm>
            <a:off x="895774" y="3562774"/>
            <a:ext cx="5501639" cy="5240303"/>
          </a:xfrm>
        </p:spPr>
        <p:txBody>
          <a:bodyPr>
            <a:normAutofit/>
          </a:bodyPr>
          <a:lstStyle>
            <a:lvl1pPr>
              <a:defRPr sz="2844"/>
            </a:lvl1pPr>
            <a:lvl2pPr>
              <a:defRPr sz="2489"/>
            </a:lvl2pPr>
            <a:lvl3pPr>
              <a:defRPr sz="1778"/>
            </a:lvl3pPr>
            <a:lvl4pPr>
              <a:defRPr sz="1778"/>
            </a:lvl4pPr>
            <a:lvl5pPr>
              <a:defRPr sz="17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583680" y="2390988"/>
            <a:ext cx="5528734" cy="1171785"/>
          </a:xfrm>
        </p:spPr>
        <p:txBody>
          <a:bodyPr anchor="b">
            <a:normAutofit/>
          </a:bodyPr>
          <a:lstStyle>
            <a:lvl1pPr marL="0" indent="0">
              <a:buNone/>
              <a:defRPr sz="2844" b="1">
                <a:solidFill>
                  <a:schemeClr val="accent2"/>
                </a:solidFill>
              </a:defRPr>
            </a:lvl1pPr>
            <a:lvl2pPr marL="487686" indent="0">
              <a:buNone/>
              <a:defRPr sz="2133" b="1"/>
            </a:lvl2pPr>
            <a:lvl3pPr marL="975372" indent="0">
              <a:buNone/>
              <a:defRPr sz="1920" b="1"/>
            </a:lvl3pPr>
            <a:lvl4pPr marL="1463058" indent="0">
              <a:buNone/>
              <a:defRPr sz="1707" b="1"/>
            </a:lvl4pPr>
            <a:lvl5pPr marL="1950744" indent="0">
              <a:buNone/>
              <a:defRPr sz="1707" b="1"/>
            </a:lvl5pPr>
            <a:lvl6pPr marL="2438430" indent="0">
              <a:buNone/>
              <a:defRPr sz="1707" b="1"/>
            </a:lvl6pPr>
            <a:lvl7pPr marL="2926117" indent="0">
              <a:buNone/>
              <a:defRPr sz="1707" b="1"/>
            </a:lvl7pPr>
            <a:lvl8pPr marL="3413803" indent="0">
              <a:buNone/>
              <a:defRPr sz="1707" b="1"/>
            </a:lvl8pPr>
            <a:lvl9pPr marL="3901489"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4"/>
            <a:ext cx="5528734" cy="5240303"/>
          </a:xfrm>
        </p:spPr>
        <p:txBody>
          <a:bodyPr>
            <a:normAutofit/>
          </a:bodyPr>
          <a:lstStyle>
            <a:lvl1pPr>
              <a:defRPr sz="2844"/>
            </a:lvl1pPr>
            <a:lvl2pPr>
              <a:defRPr sz="2489"/>
            </a:lvl2pPr>
            <a:lvl3pPr>
              <a:defRPr sz="1778"/>
            </a:lvl3pPr>
            <a:lvl4pPr>
              <a:defRPr sz="1778"/>
            </a:lvl4pPr>
            <a:lvl5pPr>
              <a:defRPr sz="17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FCA04D61-9BE8-4F6E-9CBB-A2E2C8126ADF}"/>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pic>
        <p:nvPicPr>
          <p:cNvPr id="9" name="Picture 2" descr="Image result for industry trends">
            <a:extLst>
              <a:ext uri="{FF2B5EF4-FFF2-40B4-BE49-F238E27FC236}">
                <a16:creationId xmlns:a16="http://schemas.microsoft.com/office/drawing/2014/main" id="{8036D8EF-93F6-4A6B-B694-8CC8F7E02C00}"/>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3004800" cy="240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623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80DD1C2B-167F-4D70-AF44-1DD1F37791BC}"/>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327490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D518D2-3C0C-4C19-95D5-74B69404D1D6}"/>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118575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ark Blu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2EA43-569F-45DD-9F91-C5EE738F4C6D}"/>
              </a:ext>
            </a:extLst>
          </p:cNvPr>
          <p:cNvSpPr/>
          <p:nvPr userDrawn="1"/>
        </p:nvSpPr>
        <p:spPr>
          <a:xfrm>
            <a:off x="0" y="0"/>
            <a:ext cx="13004800" cy="9753600"/>
          </a:xfrm>
          <a:prstGeom prst="rect">
            <a:avLst/>
          </a:prstGeom>
          <a:blipFill dpi="0" rotWithShape="1">
            <a:blip r:embed="rId2">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2" name="Rectangle 1">
            <a:extLst>
              <a:ext uri="{FF2B5EF4-FFF2-40B4-BE49-F238E27FC236}">
                <a16:creationId xmlns:a16="http://schemas.microsoft.com/office/drawing/2014/main" id="{2C77DB8B-93F9-144D-95BF-497C9A94BE9B}"/>
              </a:ext>
            </a:extLst>
          </p:cNvPr>
          <p:cNvSpPr/>
          <p:nvPr userDrawn="1"/>
        </p:nvSpPr>
        <p:spPr>
          <a:xfrm>
            <a:off x="0" y="0"/>
            <a:ext cx="6404864" cy="9753600"/>
          </a:xfrm>
          <a:prstGeom prst="rect">
            <a:avLst/>
          </a:prstGeom>
          <a:gradFill flip="none" rotWithShape="1">
            <a:gsLst>
              <a:gs pos="69000">
                <a:schemeClr val="tx2">
                  <a:alpha val="84000"/>
                </a:schemeClr>
              </a:gs>
              <a:gs pos="10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894080" y="671915"/>
            <a:ext cx="5510784" cy="8279360"/>
          </a:xfrm>
        </p:spPr>
        <p:txBody>
          <a:bodyPr>
            <a:normAutofit/>
          </a:bodyPr>
          <a:lstStyle>
            <a:lvl1pPr>
              <a:defRPr sz="7111">
                <a:solidFill>
                  <a:schemeClr val="bg1"/>
                </a:solidFill>
                <a:effectLst/>
              </a:defRPr>
            </a:lvl1pPr>
          </a:lstStyle>
          <a:p>
            <a:r>
              <a:rPr lang="en-US"/>
              <a:t>Click to edit Master title style</a:t>
            </a:r>
          </a:p>
        </p:txBody>
      </p:sp>
      <p:sp>
        <p:nvSpPr>
          <p:cNvPr id="6" name="TextBox 5">
            <a:extLst>
              <a:ext uri="{FF2B5EF4-FFF2-40B4-BE49-F238E27FC236}">
                <a16:creationId xmlns:a16="http://schemas.microsoft.com/office/drawing/2014/main" id="{B49E50B3-D513-4FB0-B720-CE6B787673A0}"/>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384991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agenta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88DD7-EB7C-4F37-9CB2-1E45255C23AA}"/>
              </a:ext>
            </a:extLst>
          </p:cNvPr>
          <p:cNvPicPr>
            <a:picLocks noChangeAspect="1"/>
          </p:cNvPicPr>
          <p:nvPr userDrawn="1"/>
        </p:nvPicPr>
        <p:blipFill>
          <a:blip r:embed="rId2"/>
          <a:stretch>
            <a:fillRect/>
          </a:stretch>
        </p:blipFill>
        <p:spPr>
          <a:xfrm>
            <a:off x="0" y="0"/>
            <a:ext cx="13004800" cy="9753600"/>
          </a:xfrm>
          <a:prstGeom prst="rect">
            <a:avLst/>
          </a:prstGeom>
        </p:spPr>
      </p:pic>
      <p:sp>
        <p:nvSpPr>
          <p:cNvPr id="4" name="Rectangle 3">
            <a:extLst>
              <a:ext uri="{FF2B5EF4-FFF2-40B4-BE49-F238E27FC236}">
                <a16:creationId xmlns:a16="http://schemas.microsoft.com/office/drawing/2014/main" id="{97893942-6C9C-4D8D-A290-469429B40075}"/>
              </a:ext>
            </a:extLst>
          </p:cNvPr>
          <p:cNvSpPr/>
          <p:nvPr userDrawn="1"/>
        </p:nvSpPr>
        <p:spPr>
          <a:xfrm>
            <a:off x="0" y="0"/>
            <a:ext cx="13004800" cy="9753600"/>
          </a:xfrm>
          <a:prstGeom prst="rect">
            <a:avLst/>
          </a:prstGeom>
          <a:solidFill>
            <a:srgbClr val="B3DDF2">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solidFill>
                <a:schemeClr val="tx2"/>
              </a:solidFill>
            </a:endParaRPr>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894080" y="671915"/>
            <a:ext cx="5510784" cy="8279360"/>
          </a:xfrm>
        </p:spPr>
        <p:txBody>
          <a:bodyPr>
            <a:normAutofit/>
          </a:bodyPr>
          <a:lstStyle>
            <a:lvl1pPr>
              <a:defRPr sz="7111">
                <a:solidFill>
                  <a:schemeClr val="tx2"/>
                </a:solidFill>
                <a:effectLst/>
              </a:defRPr>
            </a:lvl1pPr>
          </a:lstStyle>
          <a:p>
            <a:r>
              <a:rPr lang="en-US"/>
              <a:t>Click to edit Master title style</a:t>
            </a:r>
          </a:p>
        </p:txBody>
      </p:sp>
      <p:sp>
        <p:nvSpPr>
          <p:cNvPr id="6" name="TextBox 5">
            <a:extLst>
              <a:ext uri="{FF2B5EF4-FFF2-40B4-BE49-F238E27FC236}">
                <a16:creationId xmlns:a16="http://schemas.microsoft.com/office/drawing/2014/main" id="{C93A8383-3DBB-4F68-AFB5-B8212D7FBCBF}"/>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337118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reen Photo">
    <p:spTree>
      <p:nvGrpSpPr>
        <p:cNvPr id="1" name=""/>
        <p:cNvGrpSpPr/>
        <p:nvPr/>
      </p:nvGrpSpPr>
      <p:grpSpPr>
        <a:xfrm>
          <a:off x="0" y="0"/>
          <a:ext cx="0" cy="0"/>
          <a:chOff x="0" y="0"/>
          <a:chExt cx="0" cy="0"/>
        </a:xfrm>
      </p:grpSpPr>
      <p:pic>
        <p:nvPicPr>
          <p:cNvPr id="4" name="Picture 3" descr="A circuit board&#10;&#10;Description automatically generated">
            <a:extLst>
              <a:ext uri="{FF2B5EF4-FFF2-40B4-BE49-F238E27FC236}">
                <a16:creationId xmlns:a16="http://schemas.microsoft.com/office/drawing/2014/main" id="{187B92BC-CD3C-4CBD-9F88-251ACA4C2AFB}"/>
              </a:ext>
            </a:extLst>
          </p:cNvPr>
          <p:cNvPicPr>
            <a:picLocks noChangeAspect="1"/>
          </p:cNvPicPr>
          <p:nvPr userDrawn="1"/>
        </p:nvPicPr>
        <p:blipFill>
          <a:blip r:embed="rId2"/>
          <a:stretch>
            <a:fillRect/>
          </a:stretch>
        </p:blipFill>
        <p:spPr>
          <a:xfrm>
            <a:off x="0" y="0"/>
            <a:ext cx="13004800" cy="9753600"/>
          </a:xfrm>
          <a:prstGeom prst="rect">
            <a:avLst/>
          </a:prstGeom>
        </p:spPr>
      </p:pic>
      <p:sp>
        <p:nvSpPr>
          <p:cNvPr id="2" name="Rectangle 1">
            <a:extLst>
              <a:ext uri="{FF2B5EF4-FFF2-40B4-BE49-F238E27FC236}">
                <a16:creationId xmlns:a16="http://schemas.microsoft.com/office/drawing/2014/main" id="{D79F8297-26BE-E84A-A75C-691DB1CF1C66}"/>
              </a:ext>
            </a:extLst>
          </p:cNvPr>
          <p:cNvSpPr/>
          <p:nvPr userDrawn="1"/>
        </p:nvSpPr>
        <p:spPr>
          <a:xfrm>
            <a:off x="0" y="3717205"/>
            <a:ext cx="13004800" cy="6036395"/>
          </a:xfrm>
          <a:prstGeom prst="rect">
            <a:avLst/>
          </a:prstGeom>
          <a:gradFill flip="none" rotWithShape="1">
            <a:gsLst>
              <a:gs pos="0">
                <a:schemeClr val="accent3">
                  <a:lumMod val="50000"/>
                  <a:alpha val="0"/>
                </a:schemeClr>
              </a:gs>
              <a:gs pos="99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7" name="Rectangle 6">
            <a:extLst>
              <a:ext uri="{FF2B5EF4-FFF2-40B4-BE49-F238E27FC236}">
                <a16:creationId xmlns:a16="http://schemas.microsoft.com/office/drawing/2014/main" id="{9B7208BB-1D82-491E-8F03-D91F6B4D21D7}"/>
              </a:ext>
            </a:extLst>
          </p:cNvPr>
          <p:cNvSpPr/>
          <p:nvPr userDrawn="1"/>
        </p:nvSpPr>
        <p:spPr>
          <a:xfrm>
            <a:off x="0" y="0"/>
            <a:ext cx="13004800" cy="9753600"/>
          </a:xfrm>
          <a:prstGeom prst="rect">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788416" y="671915"/>
            <a:ext cx="11322304" cy="8279360"/>
          </a:xfrm>
        </p:spPr>
        <p:txBody>
          <a:bodyPr anchor="b">
            <a:normAutofit/>
          </a:bodyPr>
          <a:lstStyle>
            <a:lvl1pPr algn="ctr">
              <a:defRPr sz="7111">
                <a:solidFill>
                  <a:schemeClr val="bg1"/>
                </a:solidFill>
                <a:effectLst/>
              </a:defRPr>
            </a:lvl1pPr>
          </a:lstStyle>
          <a:p>
            <a:r>
              <a:rPr lang="en-US"/>
              <a:t>Click to edit Master title style</a:t>
            </a:r>
          </a:p>
        </p:txBody>
      </p:sp>
      <p:sp>
        <p:nvSpPr>
          <p:cNvPr id="6" name="TextBox 5">
            <a:extLst>
              <a:ext uri="{FF2B5EF4-FFF2-40B4-BE49-F238E27FC236}">
                <a16:creationId xmlns:a16="http://schemas.microsoft.com/office/drawing/2014/main" id="{5A74F4D0-4E97-4C72-9D7D-E8390D1B347F}"/>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354613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94080" y="2596444"/>
            <a:ext cx="11216640" cy="6188570"/>
          </a:xfrm>
        </p:spPr>
        <p:txBody>
          <a:bodyPr>
            <a:normAutofit/>
          </a:bodyPr>
          <a:lstStyle>
            <a:lvl1pPr>
              <a:defRPr sz="2844"/>
            </a:lvl1pPr>
            <a:lvl2pPr>
              <a:defRPr sz="2489"/>
            </a:lvl2pPr>
            <a:lvl3pPr>
              <a:defRPr sz="1778"/>
            </a:lvl3pPr>
            <a:lvl4pPr>
              <a:defRPr sz="1778"/>
            </a:lvl4pPr>
            <a:lvl5pPr>
              <a:defRPr sz="17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lose up of a sign&#10;&#10;Description automatically generated">
            <a:extLst>
              <a:ext uri="{FF2B5EF4-FFF2-40B4-BE49-F238E27FC236}">
                <a16:creationId xmlns:a16="http://schemas.microsoft.com/office/drawing/2014/main" id="{5B6A8BA7-DB73-400E-83FF-41EABC0FC4CF}"/>
              </a:ext>
            </a:extLst>
          </p:cNvPr>
          <p:cNvPicPr>
            <a:picLocks noChangeAspect="1"/>
          </p:cNvPicPr>
          <p:nvPr userDrawn="1"/>
        </p:nvPicPr>
        <p:blipFill>
          <a:blip r:embed="rId2"/>
          <a:stretch>
            <a:fillRect/>
          </a:stretch>
        </p:blipFill>
        <p:spPr>
          <a:xfrm>
            <a:off x="11441094" y="8873047"/>
            <a:ext cx="1339252" cy="722528"/>
          </a:xfrm>
          <a:prstGeom prst="rect">
            <a:avLst/>
          </a:prstGeom>
        </p:spPr>
      </p:pic>
      <p:pic>
        <p:nvPicPr>
          <p:cNvPr id="8" name="Picture 2" descr="Image result for industry trends">
            <a:extLst>
              <a:ext uri="{FF2B5EF4-FFF2-40B4-BE49-F238E27FC236}">
                <a16:creationId xmlns:a16="http://schemas.microsoft.com/office/drawing/2014/main" id="{B1DD8E47-A49E-46AD-B9E9-C74D5FE8B626}"/>
              </a:ext>
            </a:extLst>
          </p:cNvPr>
          <p:cNvPicPr>
            <a:picLocks noChangeAspect="1" noChangeArrowheads="1"/>
          </p:cNvPicPr>
          <p:nvPr userDrawn="1"/>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3004800" cy="240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6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range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1D02B-7529-4B67-B79B-224634EC1C07}"/>
              </a:ext>
            </a:extLst>
          </p:cNvPr>
          <p:cNvSpPr/>
          <p:nvPr userDrawn="1"/>
        </p:nvSpPr>
        <p:spPr>
          <a:xfrm>
            <a:off x="0" y="0"/>
            <a:ext cx="13004800" cy="9753600"/>
          </a:xfrm>
          <a:prstGeom prst="rect">
            <a:avLst/>
          </a:prstGeom>
          <a:blipFill dpi="0" rotWithShape="1">
            <a:blip r:embed="rId2">
              <a:alphaModFix amt="58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6" name="Rectangle 5">
            <a:extLst>
              <a:ext uri="{FF2B5EF4-FFF2-40B4-BE49-F238E27FC236}">
                <a16:creationId xmlns:a16="http://schemas.microsoft.com/office/drawing/2014/main" id="{F6EE0CE9-1E2B-C649-8FE6-9301A596BB98}"/>
              </a:ext>
            </a:extLst>
          </p:cNvPr>
          <p:cNvSpPr/>
          <p:nvPr userDrawn="1"/>
        </p:nvSpPr>
        <p:spPr>
          <a:xfrm>
            <a:off x="0" y="0"/>
            <a:ext cx="6404864" cy="9753600"/>
          </a:xfrm>
          <a:prstGeom prst="rect">
            <a:avLst/>
          </a:prstGeom>
          <a:gradFill flip="none" rotWithShape="1">
            <a:gsLst>
              <a:gs pos="0">
                <a:schemeClr val="accent2">
                  <a:lumMod val="50000"/>
                  <a:alpha val="70000"/>
                </a:schemeClr>
              </a:gs>
              <a:gs pos="100000">
                <a:schemeClr val="accent2">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894080" y="671915"/>
            <a:ext cx="5510784" cy="8279360"/>
          </a:xfrm>
        </p:spPr>
        <p:txBody>
          <a:bodyPr>
            <a:normAutofit/>
          </a:bodyPr>
          <a:lstStyle>
            <a:lvl1pPr>
              <a:defRPr sz="7111">
                <a:solidFill>
                  <a:schemeClr val="bg1"/>
                </a:solidFill>
                <a:effectLst/>
              </a:defRPr>
            </a:lvl1pPr>
          </a:lstStyle>
          <a:p>
            <a:r>
              <a:rPr lang="en-US"/>
              <a:t>Click to edit Master title style</a:t>
            </a:r>
          </a:p>
        </p:txBody>
      </p:sp>
      <p:sp>
        <p:nvSpPr>
          <p:cNvPr id="9" name="TextBox 8">
            <a:extLst>
              <a:ext uri="{FF2B5EF4-FFF2-40B4-BE49-F238E27FC236}">
                <a16:creationId xmlns:a16="http://schemas.microsoft.com/office/drawing/2014/main" id="{0C6D2DB2-E12A-4AD4-B3A8-B2263F9BF070}"/>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60362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range Photo 2">
    <p:spTree>
      <p:nvGrpSpPr>
        <p:cNvPr id="1" name=""/>
        <p:cNvGrpSpPr/>
        <p:nvPr/>
      </p:nvGrpSpPr>
      <p:grpSpPr>
        <a:xfrm>
          <a:off x="0" y="0"/>
          <a:ext cx="0" cy="0"/>
          <a:chOff x="0" y="0"/>
          <a:chExt cx="0" cy="0"/>
        </a:xfrm>
      </p:grpSpPr>
      <p:pic>
        <p:nvPicPr>
          <p:cNvPr id="3" name="Picture 2" descr="A close up of a womans face&#10;&#10;Description automatically generated">
            <a:extLst>
              <a:ext uri="{FF2B5EF4-FFF2-40B4-BE49-F238E27FC236}">
                <a16:creationId xmlns:a16="http://schemas.microsoft.com/office/drawing/2014/main" id="{4C7997BB-3118-4B42-BF32-B386E750F6A7}"/>
              </a:ext>
            </a:extLst>
          </p:cNvPr>
          <p:cNvPicPr>
            <a:picLocks noChangeAspect="1"/>
          </p:cNvPicPr>
          <p:nvPr userDrawn="1"/>
        </p:nvPicPr>
        <p:blipFill>
          <a:blip r:embed="rId2"/>
          <a:stretch>
            <a:fillRect/>
          </a:stretch>
        </p:blipFill>
        <p:spPr>
          <a:xfrm>
            <a:off x="0" y="0"/>
            <a:ext cx="13004800" cy="9753600"/>
          </a:xfrm>
          <a:prstGeom prst="rect">
            <a:avLst/>
          </a:prstGeom>
        </p:spPr>
      </p:pic>
      <p:sp>
        <p:nvSpPr>
          <p:cNvPr id="4" name="Rectangle 3">
            <a:extLst>
              <a:ext uri="{FF2B5EF4-FFF2-40B4-BE49-F238E27FC236}">
                <a16:creationId xmlns:a16="http://schemas.microsoft.com/office/drawing/2014/main" id="{C551F080-76A2-4520-8506-9EA42CBBCB16}"/>
              </a:ext>
            </a:extLst>
          </p:cNvPr>
          <p:cNvSpPr/>
          <p:nvPr userDrawn="1"/>
        </p:nvSpPr>
        <p:spPr>
          <a:xfrm>
            <a:off x="0" y="0"/>
            <a:ext cx="13004800" cy="97536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895258" y="671915"/>
            <a:ext cx="11215461" cy="7825183"/>
          </a:xfrm>
        </p:spPr>
        <p:txBody>
          <a:bodyPr anchor="ctr">
            <a:normAutofit/>
          </a:bodyPr>
          <a:lstStyle>
            <a:lvl1pPr algn="ctr">
              <a:defRPr sz="7111">
                <a:solidFill>
                  <a:schemeClr val="tx2"/>
                </a:solidFill>
                <a:effectLst/>
              </a:defRPr>
            </a:lvl1pPr>
          </a:lstStyle>
          <a:p>
            <a:r>
              <a:rPr lang="en-US"/>
              <a:t>Click to edit Master title style</a:t>
            </a:r>
          </a:p>
        </p:txBody>
      </p:sp>
      <p:sp>
        <p:nvSpPr>
          <p:cNvPr id="6" name="TextBox 5">
            <a:extLst>
              <a:ext uri="{FF2B5EF4-FFF2-40B4-BE49-F238E27FC236}">
                <a16:creationId xmlns:a16="http://schemas.microsoft.com/office/drawing/2014/main" id="{BBCC6BC0-8DAB-40F2-B862-2D1A199350D4}"/>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29249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right Blue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89F243-488D-A04A-952C-C015CAF78613}"/>
              </a:ext>
            </a:extLst>
          </p:cNvPr>
          <p:cNvPicPr>
            <a:picLocks noChangeAspect="1"/>
          </p:cNvPicPr>
          <p:nvPr userDrawn="1"/>
        </p:nvPicPr>
        <p:blipFill>
          <a:blip r:embed="rId2"/>
          <a:stretch>
            <a:fillRect/>
          </a:stretch>
        </p:blipFill>
        <p:spPr>
          <a:xfrm>
            <a:off x="0" y="0"/>
            <a:ext cx="13004800" cy="9753600"/>
          </a:xfrm>
          <a:prstGeom prst="rect">
            <a:avLst/>
          </a:prstGeom>
        </p:spPr>
      </p:pic>
      <p:sp>
        <p:nvSpPr>
          <p:cNvPr id="6" name="Rectangle 5">
            <a:extLst>
              <a:ext uri="{FF2B5EF4-FFF2-40B4-BE49-F238E27FC236}">
                <a16:creationId xmlns:a16="http://schemas.microsoft.com/office/drawing/2014/main" id="{42C9DF4C-E319-954B-BD47-04F21C58A7D6}"/>
              </a:ext>
            </a:extLst>
          </p:cNvPr>
          <p:cNvSpPr/>
          <p:nvPr userDrawn="1"/>
        </p:nvSpPr>
        <p:spPr>
          <a:xfrm>
            <a:off x="0" y="0"/>
            <a:ext cx="13004800" cy="9753600"/>
          </a:xfrm>
          <a:prstGeom prst="rect">
            <a:avLst/>
          </a:prstGeom>
          <a:gradFill flip="none" rotWithShape="1">
            <a:gsLst>
              <a:gs pos="0">
                <a:schemeClr val="tx2">
                  <a:alpha val="70000"/>
                </a:schemeClr>
              </a:gs>
              <a:gs pos="100000">
                <a:schemeClr val="tx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894080" y="671915"/>
            <a:ext cx="10875264" cy="3424597"/>
          </a:xfrm>
        </p:spPr>
        <p:txBody>
          <a:bodyPr anchor="t">
            <a:normAutofit/>
          </a:bodyPr>
          <a:lstStyle>
            <a:lvl1pPr algn="ctr">
              <a:defRPr sz="7111">
                <a:solidFill>
                  <a:schemeClr val="bg1"/>
                </a:solidFill>
                <a:effectLst/>
              </a:defRPr>
            </a:lvl1pPr>
          </a:lstStyle>
          <a:p>
            <a:r>
              <a:rPr lang="en-US"/>
              <a:t>Click to edit Master title style</a:t>
            </a:r>
          </a:p>
        </p:txBody>
      </p:sp>
      <p:sp>
        <p:nvSpPr>
          <p:cNvPr id="9" name="TextBox 8">
            <a:extLst>
              <a:ext uri="{FF2B5EF4-FFF2-40B4-BE49-F238E27FC236}">
                <a16:creationId xmlns:a16="http://schemas.microsoft.com/office/drawing/2014/main" id="{293BE188-6B79-467E-9FC8-545B036E9BBD}"/>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pic>
        <p:nvPicPr>
          <p:cNvPr id="3" name="Picture 2" descr="A group of people posing for the camera&#10;&#10;Description automatically generated">
            <a:extLst>
              <a:ext uri="{FF2B5EF4-FFF2-40B4-BE49-F238E27FC236}">
                <a16:creationId xmlns:a16="http://schemas.microsoft.com/office/drawing/2014/main" id="{28E31604-9DB4-4C2B-AA85-2DB7F74F4790}"/>
              </a:ext>
            </a:extLst>
          </p:cNvPr>
          <p:cNvPicPr>
            <a:picLocks noChangeAspect="1"/>
          </p:cNvPicPr>
          <p:nvPr userDrawn="1"/>
        </p:nvPicPr>
        <p:blipFill>
          <a:blip r:embed="rId3"/>
          <a:stretch>
            <a:fillRect/>
          </a:stretch>
        </p:blipFill>
        <p:spPr>
          <a:xfrm>
            <a:off x="7929526" y="-46970"/>
            <a:ext cx="4886251" cy="9772503"/>
          </a:xfrm>
          <a:prstGeom prst="rect">
            <a:avLst/>
          </a:prstGeom>
        </p:spPr>
      </p:pic>
    </p:spTree>
    <p:extLst>
      <p:ext uri="{BB962C8B-B14F-4D97-AF65-F5344CB8AC3E}">
        <p14:creationId xmlns:p14="http://schemas.microsoft.com/office/powerpoint/2010/main" val="115884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urple Photo">
    <p:spTree>
      <p:nvGrpSpPr>
        <p:cNvPr id="1" name=""/>
        <p:cNvGrpSpPr/>
        <p:nvPr/>
      </p:nvGrpSpPr>
      <p:grpSpPr>
        <a:xfrm>
          <a:off x="0" y="0"/>
          <a:ext cx="0" cy="0"/>
          <a:chOff x="0" y="0"/>
          <a:chExt cx="0" cy="0"/>
        </a:xfrm>
      </p:grpSpPr>
      <p:pic>
        <p:nvPicPr>
          <p:cNvPr id="3" name="Picture 2" descr="A close up of a watch&#10;&#10;Description automatically generated">
            <a:extLst>
              <a:ext uri="{FF2B5EF4-FFF2-40B4-BE49-F238E27FC236}">
                <a16:creationId xmlns:a16="http://schemas.microsoft.com/office/drawing/2014/main" id="{0174F152-B936-4A49-9EB9-8C8BF54C5E65}"/>
              </a:ext>
            </a:extLst>
          </p:cNvPr>
          <p:cNvPicPr>
            <a:picLocks noChangeAspect="1"/>
          </p:cNvPicPr>
          <p:nvPr userDrawn="1"/>
        </p:nvPicPr>
        <p:blipFill>
          <a:blip r:embed="rId2"/>
          <a:stretch>
            <a:fillRect/>
          </a:stretch>
        </p:blipFill>
        <p:spPr>
          <a:xfrm>
            <a:off x="1" y="0"/>
            <a:ext cx="13004800" cy="9753600"/>
          </a:xfrm>
          <a:prstGeom prst="rect">
            <a:avLst/>
          </a:prstGeom>
          <a:gradFill>
            <a:gsLst>
              <a:gs pos="0">
                <a:schemeClr val="accent1">
                  <a:lumMod val="20000"/>
                  <a:lumOff val="80000"/>
                </a:schemeClr>
              </a:gs>
              <a:gs pos="100000">
                <a:schemeClr val="accent1">
                  <a:lumMod val="75000"/>
                </a:schemeClr>
              </a:gs>
            </a:gsLst>
            <a:lin ang="0" scaled="1"/>
          </a:gradFill>
        </p:spPr>
      </p:pic>
      <p:sp>
        <p:nvSpPr>
          <p:cNvPr id="6" name="Rectangle 5">
            <a:extLst>
              <a:ext uri="{FF2B5EF4-FFF2-40B4-BE49-F238E27FC236}">
                <a16:creationId xmlns:a16="http://schemas.microsoft.com/office/drawing/2014/main" id="{7220A991-75CA-FD4C-8183-92B47A547A43}"/>
              </a:ext>
            </a:extLst>
          </p:cNvPr>
          <p:cNvSpPr/>
          <p:nvPr userDrawn="1"/>
        </p:nvSpPr>
        <p:spPr>
          <a:xfrm>
            <a:off x="1" y="0"/>
            <a:ext cx="6404864" cy="9753600"/>
          </a:xfrm>
          <a:prstGeom prst="rect">
            <a:avLst/>
          </a:prstGeom>
          <a:gradFill flip="none" rotWithShape="1">
            <a:gsLst>
              <a:gs pos="0">
                <a:schemeClr val="accent3">
                  <a:lumMod val="50000"/>
                </a:schemeClr>
              </a:gs>
              <a:gs pos="100000">
                <a:schemeClr val="accent5">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5" name="Title 4">
            <a:extLst>
              <a:ext uri="{FF2B5EF4-FFF2-40B4-BE49-F238E27FC236}">
                <a16:creationId xmlns:a16="http://schemas.microsoft.com/office/drawing/2014/main" id="{AB700195-4A96-C944-A968-C751310BB461}"/>
              </a:ext>
            </a:extLst>
          </p:cNvPr>
          <p:cNvSpPr>
            <a:spLocks noGrp="1"/>
          </p:cNvSpPr>
          <p:nvPr>
            <p:ph type="title"/>
          </p:nvPr>
        </p:nvSpPr>
        <p:spPr>
          <a:xfrm>
            <a:off x="894080" y="671915"/>
            <a:ext cx="5510784" cy="8279360"/>
          </a:xfrm>
        </p:spPr>
        <p:txBody>
          <a:bodyPr>
            <a:normAutofit/>
          </a:bodyPr>
          <a:lstStyle>
            <a:lvl1pPr>
              <a:defRPr sz="7111">
                <a:solidFill>
                  <a:schemeClr val="bg1"/>
                </a:solidFill>
                <a:effectLst/>
              </a:defRPr>
            </a:lvl1pPr>
          </a:lstStyle>
          <a:p>
            <a:r>
              <a:rPr lang="en-US"/>
              <a:t>Click to edit Master title style</a:t>
            </a:r>
          </a:p>
        </p:txBody>
      </p:sp>
      <p:sp>
        <p:nvSpPr>
          <p:cNvPr id="9" name="TextBox 8">
            <a:extLst>
              <a:ext uri="{FF2B5EF4-FFF2-40B4-BE49-F238E27FC236}">
                <a16:creationId xmlns:a16="http://schemas.microsoft.com/office/drawing/2014/main" id="{9D6F62EF-BAA4-4802-BF71-877AC89CB6C0}"/>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161228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Photo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5F2244-E064-3749-83EB-B555A6A2E235}"/>
              </a:ext>
            </a:extLst>
          </p:cNvPr>
          <p:cNvSpPr/>
          <p:nvPr userDrawn="1"/>
        </p:nvSpPr>
        <p:spPr>
          <a:xfrm>
            <a:off x="245730" y="1"/>
            <a:ext cx="12759069" cy="9362952"/>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latin typeface="+mj-lt"/>
            </a:endParaRPr>
          </a:p>
        </p:txBody>
      </p:sp>
      <p:sp>
        <p:nvSpPr>
          <p:cNvPr id="3" name="Title 2">
            <a:extLst>
              <a:ext uri="{FF2B5EF4-FFF2-40B4-BE49-F238E27FC236}">
                <a16:creationId xmlns:a16="http://schemas.microsoft.com/office/drawing/2014/main" id="{2E034708-DF9F-6642-A4E4-F9D1AF89C87F}"/>
              </a:ext>
            </a:extLst>
          </p:cNvPr>
          <p:cNvSpPr>
            <a:spLocks noGrp="1"/>
          </p:cNvSpPr>
          <p:nvPr>
            <p:ph type="title"/>
          </p:nvPr>
        </p:nvSpPr>
        <p:spPr>
          <a:xfrm>
            <a:off x="895257" y="660644"/>
            <a:ext cx="11215462" cy="7836453"/>
          </a:xfrm>
        </p:spPr>
        <p:txBody>
          <a:bodyPr>
            <a:normAutofit/>
          </a:bodyPr>
          <a:lstStyle>
            <a:lvl1pPr algn="ctr">
              <a:defRPr sz="7111">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6AA33B7-B466-4759-BE05-1196C1F7D51F}"/>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107849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Photo Titl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004800" cy="9753600"/>
          </a:xfrm>
        </p:spPr>
        <p:txBody>
          <a:bodyPr anchor="ctr"/>
          <a:lstStyle>
            <a:lvl1pPr marL="0" indent="0" algn="ctr">
              <a:buNone/>
              <a:defRPr baseline="0"/>
            </a:lvl1pPr>
          </a:lstStyle>
          <a:p>
            <a:r>
              <a:rPr lang="en-US"/>
              <a:t>Click to insert photo</a:t>
            </a:r>
          </a:p>
        </p:txBody>
      </p:sp>
      <p:sp>
        <p:nvSpPr>
          <p:cNvPr id="4" name="Title 1"/>
          <p:cNvSpPr>
            <a:spLocks noGrp="1"/>
          </p:cNvSpPr>
          <p:nvPr>
            <p:ph type="title"/>
          </p:nvPr>
        </p:nvSpPr>
        <p:spPr>
          <a:xfrm>
            <a:off x="0" y="2"/>
            <a:ext cx="13004800" cy="1823842"/>
          </a:xfrm>
          <a:noFill/>
        </p:spPr>
        <p:txBody>
          <a:bodyPr/>
          <a:lstStyle>
            <a:lvl1pPr algn="ctr">
              <a:defRPr>
                <a:solidFill>
                  <a:schemeClr val="tx2"/>
                </a:solidFill>
              </a:defRPr>
            </a:lvl1pPr>
          </a:lstStyle>
          <a:p>
            <a:r>
              <a:rPr lang="en-US"/>
              <a:t>Click to edit Master title style</a:t>
            </a:r>
          </a:p>
        </p:txBody>
      </p:sp>
      <p:sp>
        <p:nvSpPr>
          <p:cNvPr id="5" name="TextBox 4">
            <a:extLst>
              <a:ext uri="{FF2B5EF4-FFF2-40B4-BE49-F238E27FC236}">
                <a16:creationId xmlns:a16="http://schemas.microsoft.com/office/drawing/2014/main" id="{6D729058-96AA-4963-88CC-92DCE95324C3}"/>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11522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W Service Areas">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503C82-AC95-5C4D-B8F3-DE2D085C785D}"/>
              </a:ext>
            </a:extLst>
          </p:cNvPr>
          <p:cNvGrpSpPr/>
          <p:nvPr userDrawn="1"/>
        </p:nvGrpSpPr>
        <p:grpSpPr>
          <a:xfrm>
            <a:off x="0" y="8601277"/>
            <a:ext cx="13004800" cy="1152324"/>
            <a:chOff x="0" y="7257327"/>
            <a:chExt cx="14630400" cy="972273"/>
          </a:xfrm>
        </p:grpSpPr>
        <p:sp>
          <p:nvSpPr>
            <p:cNvPr id="8" name="Rectangle 7">
              <a:extLst>
                <a:ext uri="{FF2B5EF4-FFF2-40B4-BE49-F238E27FC236}">
                  <a16:creationId xmlns:a16="http://schemas.microsoft.com/office/drawing/2014/main" id="{29B43B82-21B2-C147-96A8-B530F1F2F860}"/>
                </a:ext>
              </a:extLst>
            </p:cNvPr>
            <p:cNvSpPr/>
            <p:nvPr userDrawn="1"/>
          </p:nvSpPr>
          <p:spPr>
            <a:xfrm>
              <a:off x="0" y="7257327"/>
              <a:ext cx="14630400" cy="972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2304"/>
            </a:p>
          </p:txBody>
        </p:sp>
        <p:pic>
          <p:nvPicPr>
            <p:cNvPr id="9" name="Picture 8">
              <a:extLst>
                <a:ext uri="{FF2B5EF4-FFF2-40B4-BE49-F238E27FC236}">
                  <a16:creationId xmlns:a16="http://schemas.microsoft.com/office/drawing/2014/main" id="{7C4EA1FE-BB78-8D41-BAAA-8993E8BA5300}"/>
                </a:ext>
              </a:extLst>
            </p:cNvPr>
            <p:cNvPicPr>
              <a:picLocks noChangeAspect="1"/>
            </p:cNvPicPr>
            <p:nvPr userDrawn="1"/>
          </p:nvPicPr>
          <p:blipFill rotWithShape="1">
            <a:blip r:embed="rId2"/>
            <a:srcRect t="11718" b="17742"/>
            <a:stretch/>
          </p:blipFill>
          <p:spPr>
            <a:xfrm>
              <a:off x="11771452" y="7407798"/>
              <a:ext cx="2537915" cy="671331"/>
            </a:xfrm>
            <a:prstGeom prst="rect">
              <a:avLst/>
            </a:prstGeom>
          </p:spPr>
        </p:pic>
      </p:grpSp>
      <p:sp>
        <p:nvSpPr>
          <p:cNvPr id="4" name="TextBox 3">
            <a:extLst>
              <a:ext uri="{FF2B5EF4-FFF2-40B4-BE49-F238E27FC236}">
                <a16:creationId xmlns:a16="http://schemas.microsoft.com/office/drawing/2014/main" id="{16DE031E-2A77-8644-BC91-91B1981D6924}"/>
              </a:ext>
            </a:extLst>
          </p:cNvPr>
          <p:cNvSpPr txBox="1"/>
          <p:nvPr userDrawn="1"/>
        </p:nvSpPr>
        <p:spPr>
          <a:xfrm>
            <a:off x="816178" y="1201099"/>
            <a:ext cx="5154208" cy="2062296"/>
          </a:xfrm>
          <a:prstGeom prst="rect">
            <a:avLst/>
          </a:prstGeom>
          <a:noFill/>
        </p:spPr>
        <p:txBody>
          <a:bodyPr wrap="square" rtlCol="0">
            <a:spAutoFit/>
          </a:bodyPr>
          <a:lstStyle/>
          <a:p>
            <a:r>
              <a:rPr lang="en-US" sz="4267">
                <a:solidFill>
                  <a:schemeClr val="bg1"/>
                </a:solidFill>
                <a:latin typeface="+mn-lt"/>
              </a:rPr>
              <a:t>The Future of Data-Driven Decisions in Finance</a:t>
            </a:r>
          </a:p>
        </p:txBody>
      </p:sp>
      <p:grpSp>
        <p:nvGrpSpPr>
          <p:cNvPr id="7" name="Group 6">
            <a:extLst>
              <a:ext uri="{FF2B5EF4-FFF2-40B4-BE49-F238E27FC236}">
                <a16:creationId xmlns:a16="http://schemas.microsoft.com/office/drawing/2014/main" id="{035EB12D-2B25-4177-B9E8-9E3C145F0F95}"/>
              </a:ext>
            </a:extLst>
          </p:cNvPr>
          <p:cNvGrpSpPr/>
          <p:nvPr userDrawn="1"/>
        </p:nvGrpSpPr>
        <p:grpSpPr>
          <a:xfrm>
            <a:off x="0" y="8705205"/>
            <a:ext cx="13004800" cy="1048395"/>
            <a:chOff x="0" y="7345016"/>
            <a:chExt cx="14630400" cy="884583"/>
          </a:xfrm>
        </p:grpSpPr>
        <p:sp>
          <p:nvSpPr>
            <p:cNvPr id="10" name="Rectangle 9">
              <a:extLst>
                <a:ext uri="{FF2B5EF4-FFF2-40B4-BE49-F238E27FC236}">
                  <a16:creationId xmlns:a16="http://schemas.microsoft.com/office/drawing/2014/main" id="{17C5CD35-83F4-4556-A1FF-C813022643B1}"/>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1" name="Picture 10" descr="A close up of a sign&#10;&#10;Description automatically generated">
              <a:extLst>
                <a:ext uri="{FF2B5EF4-FFF2-40B4-BE49-F238E27FC236}">
                  <a16:creationId xmlns:a16="http://schemas.microsoft.com/office/drawing/2014/main" id="{7D5ABD57-2F97-48E7-9EFF-859E1291F71F}"/>
                </a:ext>
              </a:extLst>
            </p:cNvPr>
            <p:cNvPicPr>
              <a:picLocks noChangeAspect="1"/>
            </p:cNvPicPr>
            <p:nvPr userDrawn="1"/>
          </p:nvPicPr>
          <p:blipFill>
            <a:blip r:embed="rId3"/>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2784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2"/>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1" hasCustomPrompt="1"/>
          </p:nvPr>
        </p:nvSpPr>
        <p:spPr>
          <a:xfrm>
            <a:off x="894080" y="6194198"/>
            <a:ext cx="11200383" cy="1287902"/>
          </a:xfrm>
        </p:spPr>
        <p:txBody>
          <a:bodyPr lIns="0" tIns="0" rIns="0" bIns="0">
            <a:normAutofit/>
          </a:bodyPr>
          <a:lstStyle>
            <a:lvl1pPr marL="0" indent="0" algn="ctr">
              <a:buNone/>
              <a:defRPr sz="2133">
                <a:solidFill>
                  <a:schemeClr val="bg1"/>
                </a:solidFill>
              </a:defRPr>
            </a:lvl1pPr>
            <a:lvl2pPr marL="487686" indent="0">
              <a:buNone/>
              <a:defRPr sz="2133">
                <a:solidFill>
                  <a:schemeClr val="bg1"/>
                </a:solidFill>
              </a:defRPr>
            </a:lvl2pPr>
            <a:lvl3pPr marL="975372" indent="0">
              <a:buNone/>
              <a:defRPr sz="1920">
                <a:solidFill>
                  <a:schemeClr val="bg1"/>
                </a:solidFill>
              </a:defRPr>
            </a:lvl3pPr>
            <a:lvl4pPr marL="1463058" indent="0">
              <a:buNone/>
              <a:defRPr sz="1707">
                <a:solidFill>
                  <a:schemeClr val="bg1"/>
                </a:solidFill>
              </a:defRPr>
            </a:lvl4pPr>
            <a:lvl5pPr marL="1950744" indent="0">
              <a:buNone/>
              <a:defRPr sz="1707">
                <a:solidFill>
                  <a:schemeClr val="bg1"/>
                </a:solidFill>
              </a:defRPr>
            </a:lvl5pPr>
          </a:lstStyle>
          <a:p>
            <a:pPr lvl="0"/>
            <a:r>
              <a:rPr lang="en-US"/>
              <a:t>Click to edit contact information</a:t>
            </a:r>
          </a:p>
        </p:txBody>
      </p:sp>
      <p:sp>
        <p:nvSpPr>
          <p:cNvPr id="2" name="Title 1">
            <a:extLst>
              <a:ext uri="{FF2B5EF4-FFF2-40B4-BE49-F238E27FC236}">
                <a16:creationId xmlns:a16="http://schemas.microsoft.com/office/drawing/2014/main" id="{E11AF5FE-8037-CD4A-89E5-61E128EFE7D3}"/>
              </a:ext>
            </a:extLst>
          </p:cNvPr>
          <p:cNvSpPr>
            <a:spLocks noGrp="1"/>
          </p:cNvSpPr>
          <p:nvPr>
            <p:ph type="title"/>
          </p:nvPr>
        </p:nvSpPr>
        <p:spPr>
          <a:xfrm>
            <a:off x="894080" y="519289"/>
            <a:ext cx="11216640" cy="5496572"/>
          </a:xfrm>
        </p:spPr>
        <p:txBody>
          <a:bodyPr/>
          <a:lstStyle>
            <a:lvl1pPr algn="ctr">
              <a:defRPr>
                <a:solidFill>
                  <a:schemeClr val="bg1"/>
                </a:solidFill>
              </a:defRPr>
            </a:lvl1pPr>
          </a:lstStyle>
          <a:p>
            <a:r>
              <a:rPr lang="en-US"/>
              <a:t>Click to edit Master title style</a:t>
            </a:r>
          </a:p>
        </p:txBody>
      </p:sp>
      <p:grpSp>
        <p:nvGrpSpPr>
          <p:cNvPr id="7" name="Group 6">
            <a:extLst>
              <a:ext uri="{FF2B5EF4-FFF2-40B4-BE49-F238E27FC236}">
                <a16:creationId xmlns:a16="http://schemas.microsoft.com/office/drawing/2014/main" id="{8E993146-AF31-465B-AE78-1B7F242A31A5}"/>
              </a:ext>
            </a:extLst>
          </p:cNvPr>
          <p:cNvGrpSpPr/>
          <p:nvPr userDrawn="1"/>
        </p:nvGrpSpPr>
        <p:grpSpPr>
          <a:xfrm>
            <a:off x="0" y="8705205"/>
            <a:ext cx="13004800" cy="1048395"/>
            <a:chOff x="0" y="7345016"/>
            <a:chExt cx="14630400" cy="884583"/>
          </a:xfrm>
        </p:grpSpPr>
        <p:sp>
          <p:nvSpPr>
            <p:cNvPr id="10" name="Rectangle 9">
              <a:extLst>
                <a:ext uri="{FF2B5EF4-FFF2-40B4-BE49-F238E27FC236}">
                  <a16:creationId xmlns:a16="http://schemas.microsoft.com/office/drawing/2014/main" id="{E8A67D3F-E7D7-4682-A149-FC4E8AC1F994}"/>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2" name="Picture 11" descr="A close up of a sign&#10;&#10;Description automatically generated">
              <a:extLst>
                <a:ext uri="{FF2B5EF4-FFF2-40B4-BE49-F238E27FC236}">
                  <a16:creationId xmlns:a16="http://schemas.microsoft.com/office/drawing/2014/main" id="{5835AD96-5A33-4374-BBAE-909886F2A0CD}"/>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339382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on White">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4C0A105-AC0E-4515-AB96-D5EEC3DBC2D6}"/>
              </a:ext>
            </a:extLst>
          </p:cNvPr>
          <p:cNvPicPr>
            <a:picLocks noChangeAspect="1"/>
          </p:cNvPicPr>
          <p:nvPr userDrawn="1"/>
        </p:nvPicPr>
        <p:blipFill>
          <a:blip r:embed="rId2"/>
          <a:stretch>
            <a:fillRect/>
          </a:stretch>
        </p:blipFill>
        <p:spPr>
          <a:xfrm>
            <a:off x="2978695" y="2611305"/>
            <a:ext cx="7047411" cy="4530990"/>
          </a:xfrm>
          <a:prstGeom prst="rect">
            <a:avLst/>
          </a:prstGeom>
        </p:spPr>
      </p:pic>
    </p:spTree>
    <p:extLst>
      <p:ext uri="{BB962C8B-B14F-4D97-AF65-F5344CB8AC3E}">
        <p14:creationId xmlns:p14="http://schemas.microsoft.com/office/powerpoint/2010/main" val="7270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on Dark Blue">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EDAFA1-56C8-41D1-992A-2F112A0FD354}"/>
              </a:ext>
            </a:extLst>
          </p:cNvPr>
          <p:cNvGrpSpPr/>
          <p:nvPr userDrawn="1"/>
        </p:nvGrpSpPr>
        <p:grpSpPr>
          <a:xfrm>
            <a:off x="0" y="8705205"/>
            <a:ext cx="13004800" cy="1048395"/>
            <a:chOff x="0" y="7345016"/>
            <a:chExt cx="14630400" cy="884583"/>
          </a:xfrm>
        </p:grpSpPr>
        <p:sp>
          <p:nvSpPr>
            <p:cNvPr id="5" name="Rectangle 4">
              <a:extLst>
                <a:ext uri="{FF2B5EF4-FFF2-40B4-BE49-F238E27FC236}">
                  <a16:creationId xmlns:a16="http://schemas.microsoft.com/office/drawing/2014/main" id="{E5C5A9EC-2443-4BCF-9C5D-AAE080E57B47}"/>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6" name="Picture 5" descr="A close up of a sign&#10;&#10;Description automatically generated">
              <a:extLst>
                <a:ext uri="{FF2B5EF4-FFF2-40B4-BE49-F238E27FC236}">
                  <a16:creationId xmlns:a16="http://schemas.microsoft.com/office/drawing/2014/main" id="{B7CB03C9-0D0D-4F64-B7B0-8CBB6AE8F4BC}"/>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402628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 Sp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94080" y="2596444"/>
            <a:ext cx="11216640" cy="6188570"/>
          </a:xfrm>
        </p:spPr>
        <p:txBody>
          <a:bodyPr>
            <a:normAutofit/>
          </a:bodyPr>
          <a:lstStyle>
            <a:lvl1pPr>
              <a:defRPr sz="2844">
                <a:solidFill>
                  <a:schemeClr val="tx2"/>
                </a:solidFill>
              </a:defRPr>
            </a:lvl1pPr>
            <a:lvl2pPr>
              <a:defRPr sz="2489">
                <a:solidFill>
                  <a:schemeClr val="tx2"/>
                </a:solidFill>
              </a:defRPr>
            </a:lvl2pPr>
            <a:lvl3pPr>
              <a:defRPr sz="1778">
                <a:solidFill>
                  <a:schemeClr val="tx2"/>
                </a:solidFill>
              </a:defRPr>
            </a:lvl3pPr>
            <a:lvl4pPr>
              <a:defRPr sz="1778">
                <a:solidFill>
                  <a:schemeClr val="tx2"/>
                </a:solidFill>
              </a:defRPr>
            </a:lvl4pPr>
            <a:lvl5pPr>
              <a:defRPr sz="1778">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8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 Title">
    <p:spTree>
      <p:nvGrpSpPr>
        <p:cNvPr id="1" name=""/>
        <p:cNvGrpSpPr/>
        <p:nvPr/>
      </p:nvGrpSpPr>
      <p:grpSpPr>
        <a:xfrm>
          <a:off x="0" y="0"/>
          <a:ext cx="0" cy="0"/>
          <a:chOff x="0" y="0"/>
          <a:chExt cx="0" cy="0"/>
        </a:xfrm>
      </p:grpSpPr>
      <p:sp>
        <p:nvSpPr>
          <p:cNvPr id="5" name="Espace réservé du pied de page 4" hidden="1"/>
          <p:cNvSpPr>
            <a:spLocks noGrp="1"/>
          </p:cNvSpPr>
          <p:nvPr>
            <p:ph type="ftr" sz="quarter" idx="10"/>
          </p:nvPr>
        </p:nvSpPr>
        <p:spPr>
          <a:xfrm>
            <a:off x="4520075" y="9390098"/>
            <a:ext cx="8042204" cy="340924"/>
          </a:xfrm>
          <a:prstGeom prst="rect">
            <a:avLst/>
          </a:prstGeom>
        </p:spPr>
        <p:txBody>
          <a:bodyPr/>
          <a:lstStyle>
            <a:lvl1pPr>
              <a:defRPr>
                <a:solidFill>
                  <a:srgbClr val="000000"/>
                </a:solidFill>
              </a:defRPr>
            </a:lvl1pPr>
          </a:lstStyle>
          <a:p>
            <a:endParaRPr lang="fr-FR"/>
          </a:p>
        </p:txBody>
      </p:sp>
      <p:sp>
        <p:nvSpPr>
          <p:cNvPr id="6" name="LODH_SECURITY"/>
          <p:cNvSpPr txBox="1"/>
          <p:nvPr userDrawn="1"/>
        </p:nvSpPr>
        <p:spPr>
          <a:xfrm>
            <a:off x="4515555" y="9211736"/>
            <a:ext cx="4515556" cy="355034"/>
          </a:xfrm>
          <a:prstGeom prst="rect">
            <a:avLst/>
          </a:prstGeom>
          <a:noFill/>
        </p:spPr>
        <p:txBody>
          <a:bodyPr vert="horz" rtlCol="0">
            <a:spAutoFit/>
          </a:bodyPr>
          <a:lstStyle/>
          <a:p>
            <a:pPr algn="ctr"/>
            <a:endParaRPr lang="en-GB" sz="1707" dirty="0">
              <a:solidFill>
                <a:srgbClr val="000000"/>
              </a:solidFill>
              <a:latin typeface="Arial" panose="020B0604020202020204" pitchFamily="34" charset="0"/>
            </a:endParaRPr>
          </a:p>
        </p:txBody>
      </p:sp>
      <p:sp>
        <p:nvSpPr>
          <p:cNvPr id="8" name="Rectangle 3"/>
          <p:cNvSpPr>
            <a:spLocks noGrp="1" noChangeArrowheads="1"/>
          </p:cNvSpPr>
          <p:nvPr>
            <p:ph type="title" hasCustomPrompt="1"/>
          </p:nvPr>
        </p:nvSpPr>
        <p:spPr bwMode="auto">
          <a:xfrm>
            <a:off x="214491" y="778133"/>
            <a:ext cx="12431323" cy="92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defRPr>
                <a:solidFill>
                  <a:schemeClr val="tx1"/>
                </a:solidFill>
              </a:defRPr>
            </a:lvl1pPr>
          </a:lstStyle>
          <a:p>
            <a:pPr lvl="0" algn="l" rtl="0" eaLnBrk="0" fontAlgn="t" hangingPunct="0">
              <a:lnSpc>
                <a:spcPct val="100000"/>
              </a:lnSpc>
              <a:spcBef>
                <a:spcPct val="0"/>
              </a:spcBef>
              <a:spcAft>
                <a:spcPct val="0"/>
              </a:spcAft>
            </a:pPr>
            <a:r>
              <a:rPr lang="en-GB" noProof="0" dirty="0"/>
              <a:t>Click to add a title</a:t>
            </a:r>
          </a:p>
        </p:txBody>
      </p:sp>
    </p:spTree>
    <p:extLst>
      <p:ext uri="{BB962C8B-B14F-4D97-AF65-F5344CB8AC3E}">
        <p14:creationId xmlns:p14="http://schemas.microsoft.com/office/powerpoint/2010/main" val="3063769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 Title + Content (1 col)">
    <p:spTree>
      <p:nvGrpSpPr>
        <p:cNvPr id="1" name=""/>
        <p:cNvGrpSpPr/>
        <p:nvPr/>
      </p:nvGrpSpPr>
      <p:grpSpPr>
        <a:xfrm>
          <a:off x="0" y="0"/>
          <a:ext cx="0" cy="0"/>
          <a:chOff x="0" y="0"/>
          <a:chExt cx="0" cy="0"/>
        </a:xfrm>
      </p:grpSpPr>
      <p:sp>
        <p:nvSpPr>
          <p:cNvPr id="5" name="Espace réservé du pied de page 4" hidden="1"/>
          <p:cNvSpPr>
            <a:spLocks noGrp="1"/>
          </p:cNvSpPr>
          <p:nvPr>
            <p:ph type="ftr" sz="quarter" idx="10"/>
          </p:nvPr>
        </p:nvSpPr>
        <p:spPr>
          <a:xfrm>
            <a:off x="4520075" y="9390098"/>
            <a:ext cx="8042204" cy="340924"/>
          </a:xfrm>
          <a:prstGeom prst="rect">
            <a:avLst/>
          </a:prstGeom>
        </p:spPr>
        <p:txBody>
          <a:bodyPr/>
          <a:lstStyle>
            <a:lvl1pPr>
              <a:defRPr>
                <a:solidFill>
                  <a:srgbClr val="000000"/>
                </a:solidFill>
              </a:defRPr>
            </a:lvl1pPr>
          </a:lstStyle>
          <a:p>
            <a:endParaRPr lang="fr-FR"/>
          </a:p>
        </p:txBody>
      </p:sp>
      <p:sp>
        <p:nvSpPr>
          <p:cNvPr id="6" name="LODH_SECURITY"/>
          <p:cNvSpPr txBox="1"/>
          <p:nvPr userDrawn="1"/>
        </p:nvSpPr>
        <p:spPr>
          <a:xfrm>
            <a:off x="4515555" y="9211736"/>
            <a:ext cx="4515556" cy="355034"/>
          </a:xfrm>
          <a:prstGeom prst="rect">
            <a:avLst/>
          </a:prstGeom>
          <a:noFill/>
        </p:spPr>
        <p:txBody>
          <a:bodyPr vert="horz" rtlCol="0">
            <a:spAutoFit/>
          </a:bodyPr>
          <a:lstStyle/>
          <a:p>
            <a:pPr algn="ctr"/>
            <a:endParaRPr lang="en-GB" sz="1707" dirty="0">
              <a:solidFill>
                <a:srgbClr val="000000"/>
              </a:solidFill>
              <a:latin typeface="Arial" panose="020B0604020202020204" pitchFamily="34" charset="0"/>
            </a:endParaRPr>
          </a:p>
        </p:txBody>
      </p:sp>
      <p:sp>
        <p:nvSpPr>
          <p:cNvPr id="8" name="Espace réservé du contenu 2"/>
          <p:cNvSpPr>
            <a:spLocks noGrp="1"/>
          </p:cNvSpPr>
          <p:nvPr>
            <p:ph sz="half" idx="1" hasCustomPrompt="1"/>
          </p:nvPr>
        </p:nvSpPr>
        <p:spPr>
          <a:xfrm>
            <a:off x="215040" y="2304000"/>
            <a:ext cx="12431360" cy="5877760"/>
          </a:xfrm>
        </p:spPr>
        <p:txBody>
          <a:bodyPr/>
          <a:lstStyle>
            <a:lvl1pPr marL="255126" marR="0" indent="-255126" algn="l" defTabSz="1300460" rtl="0" eaLnBrk="1" fontAlgn="base" latinLnBrk="0" hangingPunct="1">
              <a:lnSpc>
                <a:spcPct val="100000"/>
              </a:lnSpc>
              <a:spcBef>
                <a:spcPct val="30000"/>
              </a:spcBef>
              <a:spcAft>
                <a:spcPct val="0"/>
              </a:spcAft>
              <a:buClr>
                <a:srgbClr val="392E2C"/>
              </a:buClr>
              <a:buSzPct val="100000"/>
              <a:buFont typeface="Wingdings" panose="05000000000000000000" pitchFamily="2" charset="2"/>
              <a:buChar char="§"/>
              <a:tabLst/>
              <a:defRPr>
                <a:solidFill>
                  <a:schemeClr val="tx1"/>
                </a:solidFill>
              </a:defRPr>
            </a:lvl1pPr>
            <a:lvl3pPr marL="514765" marR="0" indent="-261898" algn="l" defTabSz="1300460" rtl="0" eaLnBrk="1" fontAlgn="base" latinLnBrk="0" hangingPunct="1">
              <a:lnSpc>
                <a:spcPct val="100000"/>
              </a:lnSpc>
              <a:spcBef>
                <a:spcPct val="30000"/>
              </a:spcBef>
              <a:spcAft>
                <a:spcPct val="0"/>
              </a:spcAft>
              <a:buClr>
                <a:srgbClr val="392E2C"/>
              </a:buClr>
              <a:buSzPct val="75000"/>
              <a:buFontTx/>
              <a:buChar char="•"/>
              <a:tabLst/>
              <a:defRPr>
                <a:solidFill>
                  <a:schemeClr val="tx1"/>
                </a:solidFill>
              </a:defRPr>
            </a:lvl3pPr>
            <a:lvl4pPr marL="767632" marR="0" indent="-252867" algn="l" defTabSz="1300460" rtl="0" eaLnBrk="1" fontAlgn="base" latinLnBrk="0" hangingPunct="1">
              <a:lnSpc>
                <a:spcPct val="100000"/>
              </a:lnSpc>
              <a:spcBef>
                <a:spcPct val="30000"/>
              </a:spcBef>
              <a:spcAft>
                <a:spcPct val="0"/>
              </a:spcAft>
              <a:buClr>
                <a:srgbClr val="392E2C"/>
              </a:buClr>
              <a:buSzPct val="75000"/>
              <a:buFontTx/>
              <a:buChar char="•"/>
              <a:tabLst/>
              <a:defRPr>
                <a:solidFill>
                  <a:schemeClr val="tx1"/>
                </a:solidFill>
              </a:defRPr>
            </a:lvl4pPr>
            <a:lvl5pPr marL="1020500" marR="0" indent="-252867" algn="l" defTabSz="1300460" rtl="0" eaLnBrk="1" fontAlgn="base" latinLnBrk="0" hangingPunct="1">
              <a:lnSpc>
                <a:spcPct val="100000"/>
              </a:lnSpc>
              <a:spcBef>
                <a:spcPct val="30000"/>
              </a:spcBef>
              <a:spcAft>
                <a:spcPct val="0"/>
              </a:spcAft>
              <a:buClr>
                <a:srgbClr val="392E2C"/>
              </a:buClr>
              <a:buSzPct val="75000"/>
              <a:buFontTx/>
              <a:buChar char="•"/>
              <a:tabLst/>
              <a:defRPr>
                <a:solidFill>
                  <a:schemeClr val="tx1"/>
                </a:solidFill>
              </a:defRPr>
            </a:lvl5pPr>
            <a:lvl6pPr marL="1275625" marR="0" indent="-255126" algn="l" defTabSz="1300460" rtl="0" eaLnBrk="1" fontAlgn="base" latinLnBrk="0" hangingPunct="1">
              <a:lnSpc>
                <a:spcPct val="100000"/>
              </a:lnSpc>
              <a:spcBef>
                <a:spcPct val="30000"/>
              </a:spcBef>
              <a:spcAft>
                <a:spcPct val="0"/>
              </a:spcAft>
              <a:buClr>
                <a:srgbClr val="392E2C"/>
              </a:buClr>
              <a:buSzPct val="75000"/>
              <a:buFontTx/>
              <a:buChar char="•"/>
              <a:tabLst/>
              <a:defRPr>
                <a:solidFill>
                  <a:schemeClr val="tx1"/>
                </a:solidFill>
              </a:defRPr>
            </a:lvl6pPr>
          </a:lstStyle>
          <a:p>
            <a:pPr marL="255126" marR="0" lvl="0" indent="-255126" algn="l" defTabSz="1300460" rtl="0" eaLnBrk="1" fontAlgn="base" latinLnBrk="0" hangingPunct="1">
              <a:lnSpc>
                <a:spcPct val="100000"/>
              </a:lnSpc>
              <a:spcBef>
                <a:spcPct val="30000"/>
              </a:spcBef>
              <a:spcAft>
                <a:spcPct val="0"/>
              </a:spcAft>
              <a:buClr>
                <a:srgbClr val="392E2C"/>
              </a:buClr>
              <a:buSzPct val="100000"/>
              <a:buFont typeface="Wingdings" panose="05000000000000000000" pitchFamily="2" charset="2"/>
              <a:buChar char="§"/>
              <a:tabLst/>
              <a:defRPr/>
            </a:pPr>
            <a:r>
              <a:rPr kumimoji="0" lang="en-GB" sz="2844" b="0" i="0" u="none" strike="noStrike" kern="0" cap="none" spc="0" normalizeH="0" baseline="0" noProof="0" dirty="0">
                <a:ln>
                  <a:noFill/>
                </a:ln>
                <a:solidFill>
                  <a:srgbClr val="3D312E"/>
                </a:solidFill>
                <a:effectLst/>
                <a:uLnTx/>
                <a:uFillTx/>
                <a:latin typeface="+mn-lt"/>
                <a:ea typeface="+mn-ea"/>
                <a:cs typeface="+mn-cs"/>
              </a:rPr>
              <a:t>Click to add text</a:t>
            </a:r>
          </a:p>
          <a:p>
            <a:pPr marL="514765" marR="0" lvl="2" indent="-261898" algn="l" defTabSz="1300460" rtl="0" eaLnBrk="1" fontAlgn="base" latinLnBrk="0" hangingPunct="1">
              <a:lnSpc>
                <a:spcPct val="100000"/>
              </a:lnSpc>
              <a:spcBef>
                <a:spcPct val="30000"/>
              </a:spcBef>
              <a:spcAft>
                <a:spcPct val="0"/>
              </a:spcAft>
              <a:buClr>
                <a:srgbClr val="392E2C"/>
              </a:buClr>
              <a:buSzPct val="75000"/>
              <a:buFontTx/>
              <a:buChar char="•"/>
              <a:tabLst/>
              <a:defRPr/>
            </a:pPr>
            <a:r>
              <a:rPr kumimoji="0" lang="en-GB" sz="2560" b="0" i="0" u="none" strike="noStrike" kern="0" cap="none" spc="0" normalizeH="0" baseline="0" noProof="0" dirty="0">
                <a:ln>
                  <a:noFill/>
                </a:ln>
                <a:solidFill>
                  <a:srgbClr val="3D312E"/>
                </a:solidFill>
                <a:effectLst/>
                <a:uLnTx/>
                <a:uFillTx/>
                <a:latin typeface="+mn-lt"/>
              </a:rPr>
              <a:t>Second level</a:t>
            </a:r>
          </a:p>
          <a:p>
            <a:pPr marL="767632" marR="0" lvl="3" indent="-252867" algn="l" defTabSz="1300460" rtl="0" eaLnBrk="1" fontAlgn="base" latinLnBrk="0" hangingPunct="1">
              <a:lnSpc>
                <a:spcPct val="100000"/>
              </a:lnSpc>
              <a:spcBef>
                <a:spcPct val="30000"/>
              </a:spcBef>
              <a:spcAft>
                <a:spcPct val="0"/>
              </a:spcAft>
              <a:buClr>
                <a:srgbClr val="392E2C"/>
              </a:buClr>
              <a:buSzPct val="75000"/>
              <a:buFontTx/>
              <a:buChar char="•"/>
              <a:tabLst/>
              <a:defRPr/>
            </a:pPr>
            <a:r>
              <a:rPr kumimoji="0" lang="en-GB" sz="2276" b="0" i="0" u="none" strike="noStrike" kern="0" cap="none" spc="0" normalizeH="0" baseline="0" noProof="0" dirty="0">
                <a:ln>
                  <a:noFill/>
                </a:ln>
                <a:solidFill>
                  <a:srgbClr val="3D312E"/>
                </a:solidFill>
                <a:effectLst/>
                <a:uLnTx/>
                <a:uFillTx/>
                <a:latin typeface="+mn-lt"/>
              </a:rPr>
              <a:t>Third level</a:t>
            </a:r>
          </a:p>
          <a:p>
            <a:pPr marL="1020500" marR="0" lvl="4" indent="-252867" algn="l" defTabSz="1300460" rtl="0" eaLnBrk="1" fontAlgn="base" latinLnBrk="0" hangingPunct="1">
              <a:lnSpc>
                <a:spcPct val="100000"/>
              </a:lnSpc>
              <a:spcBef>
                <a:spcPct val="30000"/>
              </a:spcBef>
              <a:spcAft>
                <a:spcPct val="0"/>
              </a:spcAft>
              <a:buClr>
                <a:srgbClr val="392E2C"/>
              </a:buClr>
              <a:buSzPct val="75000"/>
              <a:buFontTx/>
              <a:buChar char="•"/>
              <a:tabLst/>
              <a:defRPr/>
            </a:pPr>
            <a:r>
              <a:rPr kumimoji="0" lang="en-GB" sz="1991" b="0" i="0" u="none" strike="noStrike" kern="0" cap="none" spc="0" normalizeH="0" baseline="0" noProof="0" dirty="0">
                <a:ln>
                  <a:noFill/>
                </a:ln>
                <a:solidFill>
                  <a:srgbClr val="3D312E"/>
                </a:solidFill>
                <a:effectLst/>
                <a:uLnTx/>
                <a:uFillTx/>
                <a:latin typeface="+mn-lt"/>
              </a:rPr>
              <a:t>Fourth level</a:t>
            </a:r>
          </a:p>
          <a:p>
            <a:pPr marL="1275625" marR="0" lvl="5" indent="-255126" algn="l" defTabSz="1300460" rtl="0" eaLnBrk="1" fontAlgn="base" latinLnBrk="0" hangingPunct="1">
              <a:lnSpc>
                <a:spcPct val="100000"/>
              </a:lnSpc>
              <a:spcBef>
                <a:spcPct val="30000"/>
              </a:spcBef>
              <a:spcAft>
                <a:spcPct val="0"/>
              </a:spcAft>
              <a:buClr>
                <a:srgbClr val="392E2C"/>
              </a:buClr>
              <a:buSzPct val="75000"/>
              <a:buFontTx/>
              <a:buChar char="•"/>
              <a:tabLst/>
              <a:defRPr/>
            </a:pPr>
            <a:r>
              <a:rPr kumimoji="0" lang="en-GB" sz="1707" b="0" i="0" u="none" strike="noStrike" kern="0" cap="none" spc="0" normalizeH="0" baseline="0" noProof="0" dirty="0">
                <a:ln>
                  <a:noFill/>
                </a:ln>
                <a:solidFill>
                  <a:srgbClr val="3D312E"/>
                </a:solidFill>
                <a:effectLst/>
                <a:uLnTx/>
                <a:uFillTx/>
                <a:latin typeface="+mn-lt"/>
              </a:rPr>
              <a:t>Fifth level</a:t>
            </a:r>
          </a:p>
        </p:txBody>
      </p:sp>
      <p:sp>
        <p:nvSpPr>
          <p:cNvPr id="9" name="Rectangle 3"/>
          <p:cNvSpPr>
            <a:spLocks noGrp="1" noChangeArrowheads="1"/>
          </p:cNvSpPr>
          <p:nvPr>
            <p:ph type="title" hasCustomPrompt="1"/>
          </p:nvPr>
        </p:nvSpPr>
        <p:spPr bwMode="auto">
          <a:xfrm>
            <a:off x="214491" y="778133"/>
            <a:ext cx="12431323" cy="92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p>
            <a:pPr lvl="0" algn="l" rtl="0" eaLnBrk="0" fontAlgn="t" hangingPunct="0">
              <a:lnSpc>
                <a:spcPct val="100000"/>
              </a:lnSpc>
              <a:spcBef>
                <a:spcPct val="0"/>
              </a:spcBef>
              <a:spcAft>
                <a:spcPct val="0"/>
              </a:spcAft>
            </a:pPr>
            <a:r>
              <a:rPr lang="en-GB" noProof="0" dirty="0"/>
              <a:t>Click to add a title</a:t>
            </a:r>
          </a:p>
        </p:txBody>
      </p:sp>
    </p:spTree>
    <p:extLst>
      <p:ext uri="{BB962C8B-B14F-4D97-AF65-F5344CB8AC3E}">
        <p14:creationId xmlns:p14="http://schemas.microsoft.com/office/powerpoint/2010/main" val="138601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Name and Photo">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413654B-D93D-4998-9E1F-E13AC95B81C5}"/>
              </a:ext>
            </a:extLst>
          </p:cNvPr>
          <p:cNvGrpSpPr/>
          <p:nvPr userDrawn="1"/>
        </p:nvGrpSpPr>
        <p:grpSpPr>
          <a:xfrm>
            <a:off x="0" y="1"/>
            <a:ext cx="13004800" cy="9753599"/>
            <a:chOff x="0" y="0"/>
            <a:chExt cx="14630400" cy="8229599"/>
          </a:xfrm>
        </p:grpSpPr>
        <p:sp>
          <p:nvSpPr>
            <p:cNvPr id="4" name="Rectangle 3">
              <a:extLst>
                <a:ext uri="{FF2B5EF4-FFF2-40B4-BE49-F238E27FC236}">
                  <a16:creationId xmlns:a16="http://schemas.microsoft.com/office/drawing/2014/main" id="{A01342CB-5CA7-4768-BC5F-E8EAE2E95218}"/>
                </a:ext>
              </a:extLst>
            </p:cNvPr>
            <p:cNvSpPr/>
            <p:nvPr userDrawn="1"/>
          </p:nvSpPr>
          <p:spPr>
            <a:xfrm>
              <a:off x="0" y="0"/>
              <a:ext cx="14630400" cy="8229599"/>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sp>
          <p:nvSpPr>
            <p:cNvPr id="7" name="Oval 6">
              <a:extLst>
                <a:ext uri="{FF2B5EF4-FFF2-40B4-BE49-F238E27FC236}">
                  <a16:creationId xmlns:a16="http://schemas.microsoft.com/office/drawing/2014/main" id="{1289ACE3-1F4B-4C04-91EF-ADFCE32F0744}"/>
                </a:ext>
              </a:extLst>
            </p:cNvPr>
            <p:cNvSpPr/>
            <p:nvPr userDrawn="1"/>
          </p:nvSpPr>
          <p:spPr>
            <a:xfrm>
              <a:off x="1203685" y="1113905"/>
              <a:ext cx="4814730" cy="48878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grpSp>
      <p:sp>
        <p:nvSpPr>
          <p:cNvPr id="2" name="Title 1"/>
          <p:cNvSpPr>
            <a:spLocks noGrp="1"/>
          </p:cNvSpPr>
          <p:nvPr>
            <p:ph type="ctrTitle" hasCustomPrompt="1"/>
          </p:nvPr>
        </p:nvSpPr>
        <p:spPr>
          <a:xfrm>
            <a:off x="6295503" y="1603573"/>
            <a:ext cx="5639355" cy="2359015"/>
          </a:xfrm>
        </p:spPr>
        <p:txBody>
          <a:bodyPr anchor="b">
            <a:noAutofit/>
          </a:bodyPr>
          <a:lstStyle>
            <a:lvl1pPr algn="l">
              <a:defRPr sz="5760">
                <a:solidFill>
                  <a:schemeClr val="bg1"/>
                </a:solidFill>
              </a:defRPr>
            </a:lvl1pPr>
          </a:lstStyle>
          <a:p>
            <a:r>
              <a:rPr lang="en-US"/>
              <a:t>Click to edit Name</a:t>
            </a:r>
          </a:p>
        </p:txBody>
      </p:sp>
      <p:sp>
        <p:nvSpPr>
          <p:cNvPr id="3" name="Subtitle 2"/>
          <p:cNvSpPr>
            <a:spLocks noGrp="1"/>
          </p:cNvSpPr>
          <p:nvPr>
            <p:ph type="subTitle" idx="1" hasCustomPrompt="1"/>
          </p:nvPr>
        </p:nvSpPr>
        <p:spPr>
          <a:xfrm>
            <a:off x="6295508" y="6053007"/>
            <a:ext cx="5639107" cy="1840584"/>
          </a:xfrm>
        </p:spPr>
        <p:txBody>
          <a:bodyPr>
            <a:noAutofit/>
          </a:bodyPr>
          <a:lstStyle>
            <a:lvl1pPr marL="0" indent="0" algn="l">
              <a:spcBef>
                <a:spcPts val="1280"/>
              </a:spcBef>
              <a:buNone/>
              <a:defRPr sz="2133">
                <a:solidFill>
                  <a:schemeClr val="bg1"/>
                </a:solidFill>
              </a:defRPr>
            </a:lvl1pPr>
            <a:lvl2pPr marL="487686" indent="0" algn="ctr">
              <a:buNone/>
              <a:defRPr sz="2133"/>
            </a:lvl2pPr>
            <a:lvl3pPr marL="975372" indent="0" algn="ctr">
              <a:buNone/>
              <a:defRPr sz="1920"/>
            </a:lvl3pPr>
            <a:lvl4pPr marL="1463058" indent="0" algn="ctr">
              <a:buNone/>
              <a:defRPr sz="1707"/>
            </a:lvl4pPr>
            <a:lvl5pPr marL="1950744" indent="0" algn="ctr">
              <a:buNone/>
              <a:defRPr sz="1707"/>
            </a:lvl5pPr>
            <a:lvl6pPr marL="2438430" indent="0" algn="ctr">
              <a:buNone/>
              <a:defRPr sz="1707"/>
            </a:lvl6pPr>
            <a:lvl7pPr marL="2926117" indent="0" algn="ctr">
              <a:buNone/>
              <a:defRPr sz="1707"/>
            </a:lvl7pPr>
            <a:lvl8pPr marL="3413803" indent="0" algn="ctr">
              <a:buNone/>
              <a:defRPr sz="1707"/>
            </a:lvl8pPr>
            <a:lvl9pPr marL="3901489" indent="0" algn="ctr">
              <a:buNone/>
              <a:defRPr sz="1707"/>
            </a:lvl9pPr>
          </a:lstStyle>
          <a:p>
            <a:r>
              <a:rPr lang="en-US"/>
              <a:t>Click to edit Contact Info</a:t>
            </a:r>
          </a:p>
        </p:txBody>
      </p:sp>
      <p:sp>
        <p:nvSpPr>
          <p:cNvPr id="6" name="Text Placeholder 5"/>
          <p:cNvSpPr>
            <a:spLocks noGrp="1"/>
          </p:cNvSpPr>
          <p:nvPr>
            <p:ph type="body" sz="quarter" idx="10" hasCustomPrompt="1"/>
          </p:nvPr>
        </p:nvSpPr>
        <p:spPr>
          <a:xfrm>
            <a:off x="6295814" y="4122194"/>
            <a:ext cx="5638800" cy="1800147"/>
          </a:xfrm>
        </p:spPr>
        <p:txBody>
          <a:bodyPr>
            <a:noAutofit/>
          </a:bodyPr>
          <a:lstStyle>
            <a:lvl1pPr marL="0" indent="0">
              <a:lnSpc>
                <a:spcPct val="80000"/>
              </a:lnSpc>
              <a:spcBef>
                <a:spcPts val="640"/>
              </a:spcBef>
              <a:buNone/>
              <a:defRPr sz="3840">
                <a:solidFill>
                  <a:schemeClr val="bg1"/>
                </a:solidFill>
              </a:defRPr>
            </a:lvl1pPr>
            <a:lvl2pPr marL="487686" indent="0">
              <a:buNone/>
              <a:defRPr>
                <a:solidFill>
                  <a:schemeClr val="bg1"/>
                </a:solidFill>
              </a:defRPr>
            </a:lvl2pPr>
            <a:lvl3pPr marL="975372" indent="0">
              <a:buNone/>
              <a:defRPr>
                <a:solidFill>
                  <a:schemeClr val="bg1"/>
                </a:solidFill>
              </a:defRPr>
            </a:lvl3pPr>
            <a:lvl4pPr marL="1463058" indent="0">
              <a:buNone/>
              <a:defRPr>
                <a:solidFill>
                  <a:schemeClr val="bg1"/>
                </a:solidFill>
              </a:defRPr>
            </a:lvl4pPr>
            <a:lvl5pPr marL="1950744" indent="0">
              <a:buNone/>
              <a:defRPr>
                <a:solidFill>
                  <a:schemeClr val="bg1"/>
                </a:solidFill>
              </a:defRPr>
            </a:lvl5pPr>
          </a:lstStyle>
          <a:p>
            <a:pPr lvl="0"/>
            <a:r>
              <a:rPr lang="en-US"/>
              <a:t>Click to edit Job Title</a:t>
            </a:r>
          </a:p>
        </p:txBody>
      </p:sp>
      <p:sp>
        <p:nvSpPr>
          <p:cNvPr id="5" name="TextBox 4"/>
          <p:cNvSpPr txBox="1"/>
          <p:nvPr userDrawn="1"/>
        </p:nvSpPr>
        <p:spPr>
          <a:xfrm>
            <a:off x="1328865" y="3494556"/>
            <a:ext cx="3116559" cy="913135"/>
          </a:xfrm>
          <a:prstGeom prst="rect">
            <a:avLst/>
          </a:prstGeom>
          <a:noFill/>
        </p:spPr>
        <p:txBody>
          <a:bodyPr wrap="none" rtlCol="0">
            <a:spAutoFit/>
          </a:bodyPr>
          <a:lstStyle/>
          <a:p>
            <a:pPr marL="457206" indent="-457206">
              <a:buFont typeface="+mj-lt"/>
              <a:buAutoNum type="arabicPeriod"/>
            </a:pPr>
            <a:r>
              <a:rPr lang="en-US" sz="1778"/>
              <a:t>Insert photo in this</a:t>
            </a:r>
            <a:r>
              <a:rPr lang="en-US" sz="1778" baseline="0"/>
              <a:t> area</a:t>
            </a:r>
          </a:p>
          <a:p>
            <a:pPr marL="457206" indent="-457206">
              <a:buFont typeface="+mj-lt"/>
              <a:buAutoNum type="arabicPeriod"/>
            </a:pPr>
            <a:r>
              <a:rPr lang="en-US" sz="1778" baseline="0"/>
              <a:t>Resize/Crop to cover circle</a:t>
            </a:r>
          </a:p>
          <a:p>
            <a:pPr marL="457206" indent="-457206">
              <a:buFont typeface="+mj-lt"/>
              <a:buAutoNum type="arabicPeriod"/>
            </a:pPr>
            <a:r>
              <a:rPr lang="en-US" sz="1778" baseline="0"/>
              <a:t>Send to back</a:t>
            </a:r>
            <a:endParaRPr lang="en-US" sz="1778"/>
          </a:p>
        </p:txBody>
      </p:sp>
      <p:grpSp>
        <p:nvGrpSpPr>
          <p:cNvPr id="19" name="Group 18">
            <a:extLst>
              <a:ext uri="{FF2B5EF4-FFF2-40B4-BE49-F238E27FC236}">
                <a16:creationId xmlns:a16="http://schemas.microsoft.com/office/drawing/2014/main" id="{22FE87B5-EF6A-4EAB-A5EF-E73A615FE5FF}"/>
              </a:ext>
            </a:extLst>
          </p:cNvPr>
          <p:cNvGrpSpPr/>
          <p:nvPr userDrawn="1"/>
        </p:nvGrpSpPr>
        <p:grpSpPr>
          <a:xfrm>
            <a:off x="0" y="8716928"/>
            <a:ext cx="13004800" cy="1048395"/>
            <a:chOff x="0" y="7345016"/>
            <a:chExt cx="14630400" cy="884583"/>
          </a:xfrm>
        </p:grpSpPr>
        <p:sp>
          <p:nvSpPr>
            <p:cNvPr id="20" name="Rectangle 19">
              <a:extLst>
                <a:ext uri="{FF2B5EF4-FFF2-40B4-BE49-F238E27FC236}">
                  <a16:creationId xmlns:a16="http://schemas.microsoft.com/office/drawing/2014/main" id="{6C3F4C88-27A1-4098-B312-119E8D1A34BC}"/>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21" name="Picture 20" descr="A close up of a sign&#10;&#10;Description automatically generated">
              <a:extLst>
                <a:ext uri="{FF2B5EF4-FFF2-40B4-BE49-F238E27FC236}">
                  <a16:creationId xmlns:a16="http://schemas.microsoft.com/office/drawing/2014/main" id="{FBFECBC2-2423-4843-A753-67BDBF453896}"/>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254264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136209"/>
            <a:ext cx="9753600" cy="3846683"/>
          </a:xfrm>
        </p:spPr>
        <p:txBody>
          <a:bodyPr anchor="ctr"/>
          <a:lstStyle>
            <a:lvl1pPr algn="ctr">
              <a:defRPr sz="64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625600" y="5122900"/>
            <a:ext cx="9753600" cy="790863"/>
          </a:xfrm>
        </p:spPr>
        <p:txBody>
          <a:bodyPr lIns="0" tIns="0" rIns="0" bIns="0" anchor="b">
            <a:normAutofit/>
          </a:bodyPr>
          <a:lstStyle>
            <a:lvl1pPr marL="0" indent="0" algn="ctr">
              <a:spcBef>
                <a:spcPts val="0"/>
              </a:spcBef>
              <a:buNone/>
              <a:defRPr sz="3413" b="1">
                <a:solidFill>
                  <a:schemeClr val="bg1"/>
                </a:solidFill>
              </a:defRPr>
            </a:lvl1pPr>
            <a:lvl2pPr marL="487686" indent="0" algn="ctr">
              <a:buNone/>
              <a:defRPr sz="2133"/>
            </a:lvl2pPr>
            <a:lvl3pPr marL="975372" indent="0" algn="ctr">
              <a:buNone/>
              <a:defRPr sz="1920"/>
            </a:lvl3pPr>
            <a:lvl4pPr marL="1463058" indent="0" algn="ctr">
              <a:buNone/>
              <a:defRPr sz="1707"/>
            </a:lvl4pPr>
            <a:lvl5pPr marL="1950744" indent="0" algn="ctr">
              <a:buNone/>
              <a:defRPr sz="1707"/>
            </a:lvl5pPr>
            <a:lvl6pPr marL="2438430" indent="0" algn="ctr">
              <a:buNone/>
              <a:defRPr sz="1707"/>
            </a:lvl6pPr>
            <a:lvl7pPr marL="2926117" indent="0" algn="ctr">
              <a:buNone/>
              <a:defRPr sz="1707"/>
            </a:lvl7pPr>
            <a:lvl8pPr marL="3413803" indent="0" algn="ctr">
              <a:buNone/>
              <a:defRPr sz="1707"/>
            </a:lvl8pPr>
            <a:lvl9pPr marL="3901489" indent="0" algn="ctr">
              <a:buNone/>
              <a:defRPr sz="1707"/>
            </a:lvl9pPr>
          </a:lstStyle>
          <a:p>
            <a:r>
              <a:rPr lang="en-US"/>
              <a:t>Click to edit Speaker’s Name</a:t>
            </a:r>
          </a:p>
        </p:txBody>
      </p:sp>
      <p:sp>
        <p:nvSpPr>
          <p:cNvPr id="7" name="Text Placeholder 6"/>
          <p:cNvSpPr>
            <a:spLocks noGrp="1"/>
          </p:cNvSpPr>
          <p:nvPr>
            <p:ph type="body" sz="quarter" idx="10" hasCustomPrompt="1"/>
          </p:nvPr>
        </p:nvSpPr>
        <p:spPr>
          <a:xfrm>
            <a:off x="1625600" y="6065762"/>
            <a:ext cx="9753600" cy="1067930"/>
          </a:xfrm>
        </p:spPr>
        <p:txBody>
          <a:bodyPr lIns="0" tIns="0" rIns="0" bIns="0" anchor="t">
            <a:noAutofit/>
          </a:bodyPr>
          <a:lstStyle>
            <a:lvl1pPr marL="0" indent="0" algn="ctr">
              <a:spcBef>
                <a:spcPts val="0"/>
              </a:spcBef>
              <a:buNone/>
              <a:defRPr sz="2133">
                <a:solidFill>
                  <a:schemeClr val="bg1"/>
                </a:solidFill>
              </a:defRPr>
            </a:lvl1pPr>
            <a:lvl2pPr marL="487686" indent="0">
              <a:buNone/>
              <a:defRPr sz="2133">
                <a:solidFill>
                  <a:schemeClr val="bg1"/>
                </a:solidFill>
              </a:defRPr>
            </a:lvl2pPr>
            <a:lvl3pPr marL="975372" indent="0">
              <a:buNone/>
              <a:defRPr sz="2133">
                <a:solidFill>
                  <a:schemeClr val="bg1"/>
                </a:solidFill>
              </a:defRPr>
            </a:lvl3pPr>
            <a:lvl4pPr marL="1463058" indent="0">
              <a:buNone/>
              <a:defRPr sz="2133">
                <a:solidFill>
                  <a:schemeClr val="bg1"/>
                </a:solidFill>
              </a:defRPr>
            </a:lvl4pPr>
            <a:lvl5pPr marL="1950744" indent="0">
              <a:buNone/>
              <a:defRPr sz="2133">
                <a:solidFill>
                  <a:schemeClr val="bg1"/>
                </a:solidFill>
              </a:defRPr>
            </a:lvl5pPr>
          </a:lstStyle>
          <a:p>
            <a:pPr lvl="0"/>
            <a:r>
              <a:rPr lang="en-US"/>
              <a:t>Click to edit Email Address</a:t>
            </a:r>
          </a:p>
        </p:txBody>
      </p:sp>
      <p:sp>
        <p:nvSpPr>
          <p:cNvPr id="8" name="TextBox 7">
            <a:extLst>
              <a:ext uri="{FF2B5EF4-FFF2-40B4-BE49-F238E27FC236}">
                <a16:creationId xmlns:a16="http://schemas.microsoft.com/office/drawing/2014/main" id="{597EA41F-270A-470C-976A-890AA50A6C76}"/>
              </a:ext>
            </a:extLst>
          </p:cNvPr>
          <p:cNvSpPr txBox="1"/>
          <p:nvPr userDrawn="1"/>
        </p:nvSpPr>
        <p:spPr>
          <a:xfrm>
            <a:off x="10062464" y="8976925"/>
            <a:ext cx="2048256" cy="520520"/>
          </a:xfrm>
          <a:prstGeom prst="rect">
            <a:avLst/>
          </a:prstGeom>
          <a:noFill/>
        </p:spPr>
        <p:txBody>
          <a:bodyPr wrap="none" lIns="0" tIns="0" rIns="0" bIns="0" rtlCol="0">
            <a:noAutofit/>
          </a:bodyPr>
          <a:lstStyle/>
          <a:p>
            <a:pPr algn="r"/>
            <a:r>
              <a:rPr lang="en-US" sz="1600">
                <a:solidFill>
                  <a:schemeClr val="bg1">
                    <a:lumMod val="75000"/>
                  </a:schemeClr>
                </a:solidFill>
              </a:rPr>
              <a:t>FDPinstitute.org</a:t>
            </a:r>
          </a:p>
        </p:txBody>
      </p:sp>
    </p:spTree>
    <p:extLst>
      <p:ext uri="{BB962C8B-B14F-4D97-AF65-F5344CB8AC3E}">
        <p14:creationId xmlns:p14="http://schemas.microsoft.com/office/powerpoint/2010/main" val="29177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Dark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7307" y="1387295"/>
            <a:ext cx="11216640" cy="4057225"/>
          </a:xfrm>
        </p:spPr>
        <p:txBody>
          <a:bodyPr anchor="b"/>
          <a:lstStyle>
            <a:lvl1pPr>
              <a:defRPr sz="6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87307" y="5482904"/>
            <a:ext cx="11216640" cy="2133599"/>
          </a:xfrm>
        </p:spPr>
        <p:txBody>
          <a:bodyPr/>
          <a:lstStyle>
            <a:lvl1pPr marL="0" indent="0">
              <a:buNone/>
              <a:defRPr sz="2560">
                <a:solidFill>
                  <a:schemeClr val="bg1"/>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Edit Master text styles</a:t>
            </a:r>
          </a:p>
        </p:txBody>
      </p:sp>
      <p:grpSp>
        <p:nvGrpSpPr>
          <p:cNvPr id="12" name="Group 11">
            <a:extLst>
              <a:ext uri="{FF2B5EF4-FFF2-40B4-BE49-F238E27FC236}">
                <a16:creationId xmlns:a16="http://schemas.microsoft.com/office/drawing/2014/main" id="{93E14A93-7F6B-42D4-82E8-AAC9C4775358}"/>
              </a:ext>
            </a:extLst>
          </p:cNvPr>
          <p:cNvGrpSpPr/>
          <p:nvPr userDrawn="1"/>
        </p:nvGrpSpPr>
        <p:grpSpPr>
          <a:xfrm>
            <a:off x="0" y="8705205"/>
            <a:ext cx="13004800" cy="1048395"/>
            <a:chOff x="0" y="7345016"/>
            <a:chExt cx="14630400" cy="884583"/>
          </a:xfrm>
        </p:grpSpPr>
        <p:sp>
          <p:nvSpPr>
            <p:cNvPr id="13" name="Rectangle 12">
              <a:extLst>
                <a:ext uri="{FF2B5EF4-FFF2-40B4-BE49-F238E27FC236}">
                  <a16:creationId xmlns:a16="http://schemas.microsoft.com/office/drawing/2014/main" id="{D1027B76-6EB0-4071-BF49-21F3FCE11997}"/>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4" name="Picture 13" descr="A close up of a sign&#10;&#10;Description automatically generated">
              <a:extLst>
                <a:ext uri="{FF2B5EF4-FFF2-40B4-BE49-F238E27FC236}">
                  <a16:creationId xmlns:a16="http://schemas.microsoft.com/office/drawing/2014/main" id="{1D06DC2B-2E24-4D47-8076-29F6ACF4FEA1}"/>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209943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Magent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7307" y="1387295"/>
            <a:ext cx="11216640" cy="4057225"/>
          </a:xfrm>
        </p:spPr>
        <p:txBody>
          <a:bodyPr anchor="b"/>
          <a:lstStyle>
            <a:lvl1pPr>
              <a:defRPr sz="6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87307" y="5482904"/>
            <a:ext cx="11216640" cy="2133599"/>
          </a:xfrm>
        </p:spPr>
        <p:txBody>
          <a:bodyPr/>
          <a:lstStyle>
            <a:lvl1pPr marL="0" indent="0">
              <a:buNone/>
              <a:defRPr sz="2560">
                <a:solidFill>
                  <a:schemeClr val="bg1"/>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Edit Master text styles</a:t>
            </a:r>
          </a:p>
        </p:txBody>
      </p:sp>
      <p:grpSp>
        <p:nvGrpSpPr>
          <p:cNvPr id="12" name="Group 11">
            <a:extLst>
              <a:ext uri="{FF2B5EF4-FFF2-40B4-BE49-F238E27FC236}">
                <a16:creationId xmlns:a16="http://schemas.microsoft.com/office/drawing/2014/main" id="{8367D450-80CE-4B91-9EE6-6885099D52AC}"/>
              </a:ext>
            </a:extLst>
          </p:cNvPr>
          <p:cNvGrpSpPr/>
          <p:nvPr userDrawn="1"/>
        </p:nvGrpSpPr>
        <p:grpSpPr>
          <a:xfrm>
            <a:off x="0" y="8705205"/>
            <a:ext cx="13004800" cy="1048395"/>
            <a:chOff x="0" y="7345016"/>
            <a:chExt cx="14630400" cy="884583"/>
          </a:xfrm>
        </p:grpSpPr>
        <p:sp>
          <p:nvSpPr>
            <p:cNvPr id="13" name="Rectangle 12">
              <a:extLst>
                <a:ext uri="{FF2B5EF4-FFF2-40B4-BE49-F238E27FC236}">
                  <a16:creationId xmlns:a16="http://schemas.microsoft.com/office/drawing/2014/main" id="{D7F2EA09-C998-46B1-9633-E23A29EF50AA}"/>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4" name="Picture 13" descr="A close up of a sign&#10;&#10;Description automatically generated">
              <a:extLst>
                <a:ext uri="{FF2B5EF4-FFF2-40B4-BE49-F238E27FC236}">
                  <a16:creationId xmlns:a16="http://schemas.microsoft.com/office/drawing/2014/main" id="{E971452C-4532-4CD5-9FAE-A34AAAC3B6A4}"/>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24883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Oran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7307" y="1387295"/>
            <a:ext cx="11216640" cy="4057225"/>
          </a:xfrm>
        </p:spPr>
        <p:txBody>
          <a:bodyPr anchor="b"/>
          <a:lstStyle>
            <a:lvl1pPr>
              <a:defRPr sz="6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87307" y="5482904"/>
            <a:ext cx="11216640" cy="2133599"/>
          </a:xfrm>
        </p:spPr>
        <p:txBody>
          <a:bodyPr/>
          <a:lstStyle>
            <a:lvl1pPr marL="0" indent="0">
              <a:buNone/>
              <a:defRPr sz="2560">
                <a:solidFill>
                  <a:schemeClr val="bg1"/>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Edit Master text styles</a:t>
            </a:r>
          </a:p>
        </p:txBody>
      </p:sp>
      <p:grpSp>
        <p:nvGrpSpPr>
          <p:cNvPr id="12" name="Group 11">
            <a:extLst>
              <a:ext uri="{FF2B5EF4-FFF2-40B4-BE49-F238E27FC236}">
                <a16:creationId xmlns:a16="http://schemas.microsoft.com/office/drawing/2014/main" id="{1E922EEC-ADA7-4148-B907-B7247BF8F853}"/>
              </a:ext>
            </a:extLst>
          </p:cNvPr>
          <p:cNvGrpSpPr/>
          <p:nvPr userDrawn="1"/>
        </p:nvGrpSpPr>
        <p:grpSpPr>
          <a:xfrm>
            <a:off x="0" y="8705205"/>
            <a:ext cx="13004800" cy="1048395"/>
            <a:chOff x="0" y="7345016"/>
            <a:chExt cx="14630400" cy="884583"/>
          </a:xfrm>
        </p:grpSpPr>
        <p:sp>
          <p:nvSpPr>
            <p:cNvPr id="13" name="Rectangle 12">
              <a:extLst>
                <a:ext uri="{FF2B5EF4-FFF2-40B4-BE49-F238E27FC236}">
                  <a16:creationId xmlns:a16="http://schemas.microsoft.com/office/drawing/2014/main" id="{B2C808EE-CA9E-4DBC-A55F-585EBEF3E449}"/>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4" name="Picture 13" descr="A close up of a sign&#10;&#10;Description automatically generated">
              <a:extLst>
                <a:ext uri="{FF2B5EF4-FFF2-40B4-BE49-F238E27FC236}">
                  <a16:creationId xmlns:a16="http://schemas.microsoft.com/office/drawing/2014/main" id="{F569EBFA-A79F-4987-978B-10F0887FDE21}"/>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29075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7307" y="1387295"/>
            <a:ext cx="11216640" cy="4057225"/>
          </a:xfrm>
        </p:spPr>
        <p:txBody>
          <a:bodyPr anchor="b"/>
          <a:lstStyle>
            <a:lvl1pPr>
              <a:defRPr sz="6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87307" y="5482904"/>
            <a:ext cx="11216640" cy="2133599"/>
          </a:xfrm>
        </p:spPr>
        <p:txBody>
          <a:bodyPr/>
          <a:lstStyle>
            <a:lvl1pPr marL="0" indent="0">
              <a:buNone/>
              <a:defRPr sz="2560">
                <a:solidFill>
                  <a:schemeClr val="bg1"/>
                </a:solidFill>
              </a:defRPr>
            </a:lvl1pPr>
            <a:lvl2pPr marL="487686" indent="0">
              <a:buNone/>
              <a:defRPr sz="2133">
                <a:solidFill>
                  <a:schemeClr val="tx1">
                    <a:tint val="75000"/>
                  </a:schemeClr>
                </a:solidFill>
              </a:defRPr>
            </a:lvl2pPr>
            <a:lvl3pPr marL="975372" indent="0">
              <a:buNone/>
              <a:defRPr sz="1920">
                <a:solidFill>
                  <a:schemeClr val="tx1">
                    <a:tint val="75000"/>
                  </a:schemeClr>
                </a:solidFill>
              </a:defRPr>
            </a:lvl3pPr>
            <a:lvl4pPr marL="1463058" indent="0">
              <a:buNone/>
              <a:defRPr sz="1707">
                <a:solidFill>
                  <a:schemeClr val="tx1">
                    <a:tint val="75000"/>
                  </a:schemeClr>
                </a:solidFill>
              </a:defRPr>
            </a:lvl4pPr>
            <a:lvl5pPr marL="1950744" indent="0">
              <a:buNone/>
              <a:defRPr sz="1707">
                <a:solidFill>
                  <a:schemeClr val="tx1">
                    <a:tint val="75000"/>
                  </a:schemeClr>
                </a:solidFill>
              </a:defRPr>
            </a:lvl5pPr>
            <a:lvl6pPr marL="2438430" indent="0">
              <a:buNone/>
              <a:defRPr sz="1707">
                <a:solidFill>
                  <a:schemeClr val="tx1">
                    <a:tint val="75000"/>
                  </a:schemeClr>
                </a:solidFill>
              </a:defRPr>
            </a:lvl6pPr>
            <a:lvl7pPr marL="2926117" indent="0">
              <a:buNone/>
              <a:defRPr sz="1707">
                <a:solidFill>
                  <a:schemeClr val="tx1">
                    <a:tint val="75000"/>
                  </a:schemeClr>
                </a:solidFill>
              </a:defRPr>
            </a:lvl7pPr>
            <a:lvl8pPr marL="3413803" indent="0">
              <a:buNone/>
              <a:defRPr sz="1707">
                <a:solidFill>
                  <a:schemeClr val="tx1">
                    <a:tint val="75000"/>
                  </a:schemeClr>
                </a:solidFill>
              </a:defRPr>
            </a:lvl8pPr>
            <a:lvl9pPr marL="3901489" indent="0">
              <a:buNone/>
              <a:defRPr sz="1707">
                <a:solidFill>
                  <a:schemeClr val="tx1">
                    <a:tint val="75000"/>
                  </a:schemeClr>
                </a:solidFill>
              </a:defRPr>
            </a:lvl9pPr>
          </a:lstStyle>
          <a:p>
            <a:pPr lvl="0"/>
            <a:r>
              <a:rPr lang="en-US"/>
              <a:t>Edit Master text styles</a:t>
            </a:r>
          </a:p>
        </p:txBody>
      </p:sp>
      <p:grpSp>
        <p:nvGrpSpPr>
          <p:cNvPr id="8" name="Group 7">
            <a:extLst>
              <a:ext uri="{FF2B5EF4-FFF2-40B4-BE49-F238E27FC236}">
                <a16:creationId xmlns:a16="http://schemas.microsoft.com/office/drawing/2014/main" id="{02DA89A2-BD8D-415B-8EA6-3FFAF2F6FF97}"/>
              </a:ext>
            </a:extLst>
          </p:cNvPr>
          <p:cNvGrpSpPr/>
          <p:nvPr userDrawn="1"/>
        </p:nvGrpSpPr>
        <p:grpSpPr>
          <a:xfrm>
            <a:off x="0" y="8705205"/>
            <a:ext cx="13004800" cy="1048395"/>
            <a:chOff x="0" y="7345016"/>
            <a:chExt cx="14630400" cy="884583"/>
          </a:xfrm>
        </p:grpSpPr>
        <p:sp>
          <p:nvSpPr>
            <p:cNvPr id="9" name="Rectangle 8">
              <a:extLst>
                <a:ext uri="{FF2B5EF4-FFF2-40B4-BE49-F238E27FC236}">
                  <a16:creationId xmlns:a16="http://schemas.microsoft.com/office/drawing/2014/main" id="{2C0FC36D-CBD2-4B15-9028-B7ADBF2EB38C}"/>
                </a:ext>
              </a:extLst>
            </p:cNvPr>
            <p:cNvSpPr/>
            <p:nvPr userDrawn="1"/>
          </p:nvSpPr>
          <p:spPr>
            <a:xfrm>
              <a:off x="0" y="7345016"/>
              <a:ext cx="14630400" cy="8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
            </a:p>
          </p:txBody>
        </p:sp>
        <p:pic>
          <p:nvPicPr>
            <p:cNvPr id="11" name="Picture 10" descr="A close up of a sign&#10;&#10;Description automatically generated">
              <a:extLst>
                <a:ext uri="{FF2B5EF4-FFF2-40B4-BE49-F238E27FC236}">
                  <a16:creationId xmlns:a16="http://schemas.microsoft.com/office/drawing/2014/main" id="{FB8460A5-7CB4-4087-BAC8-4A12647E9178}"/>
                </a:ext>
              </a:extLst>
            </p:cNvPr>
            <p:cNvPicPr>
              <a:picLocks noChangeAspect="1"/>
            </p:cNvPicPr>
            <p:nvPr userDrawn="1"/>
          </p:nvPicPr>
          <p:blipFill>
            <a:blip r:embed="rId2"/>
            <a:stretch>
              <a:fillRect/>
            </a:stretch>
          </p:blipFill>
          <p:spPr>
            <a:xfrm>
              <a:off x="12702109" y="7397310"/>
              <a:ext cx="1618225" cy="780303"/>
            </a:xfrm>
            <a:prstGeom prst="rect">
              <a:avLst/>
            </a:prstGeom>
          </p:spPr>
        </p:pic>
      </p:grpSp>
    </p:spTree>
    <p:extLst>
      <p:ext uri="{BB962C8B-B14F-4D97-AF65-F5344CB8AC3E}">
        <p14:creationId xmlns:p14="http://schemas.microsoft.com/office/powerpoint/2010/main" val="419935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89"/>
            <a:ext cx="11216640" cy="18852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3186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1" r:id="rId30"/>
    <p:sldLayoutId id="2147483783"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75372" rtl="0" eaLnBrk="1" latinLnBrk="0" hangingPunct="1">
        <a:lnSpc>
          <a:spcPct val="90000"/>
        </a:lnSpc>
        <a:spcBef>
          <a:spcPct val="0"/>
        </a:spcBef>
        <a:buNone/>
        <a:defRPr sz="5333" b="1" kern="1200">
          <a:solidFill>
            <a:schemeClr val="tx2"/>
          </a:solidFill>
          <a:latin typeface="+mj-lt"/>
          <a:ea typeface="+mj-ea"/>
          <a:cs typeface="+mj-cs"/>
        </a:defRPr>
      </a:lvl1pPr>
    </p:titleStyle>
    <p:body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72" rtl="0" eaLnBrk="1" latinLnBrk="0" hangingPunct="1">
        <a:defRPr sz="1920" kern="1200">
          <a:solidFill>
            <a:schemeClr val="tx1"/>
          </a:solidFill>
          <a:latin typeface="+mn-lt"/>
          <a:ea typeface="+mn-ea"/>
          <a:cs typeface="+mn-cs"/>
        </a:defRPr>
      </a:lvl1pPr>
      <a:lvl2pPr marL="487686" algn="l" defTabSz="975372" rtl="0" eaLnBrk="1" latinLnBrk="0" hangingPunct="1">
        <a:defRPr sz="1920" kern="1200">
          <a:solidFill>
            <a:schemeClr val="tx1"/>
          </a:solidFill>
          <a:latin typeface="+mn-lt"/>
          <a:ea typeface="+mn-ea"/>
          <a:cs typeface="+mn-cs"/>
        </a:defRPr>
      </a:lvl2pPr>
      <a:lvl3pPr marL="975372" algn="l" defTabSz="975372" rtl="0" eaLnBrk="1" latinLnBrk="0" hangingPunct="1">
        <a:defRPr sz="1920" kern="1200">
          <a:solidFill>
            <a:schemeClr val="tx1"/>
          </a:solidFill>
          <a:latin typeface="+mn-lt"/>
          <a:ea typeface="+mn-ea"/>
          <a:cs typeface="+mn-cs"/>
        </a:defRPr>
      </a:lvl3pPr>
      <a:lvl4pPr marL="1463058" algn="l" defTabSz="975372" rtl="0" eaLnBrk="1" latinLnBrk="0" hangingPunct="1">
        <a:defRPr sz="1920" kern="1200">
          <a:solidFill>
            <a:schemeClr val="tx1"/>
          </a:solidFill>
          <a:latin typeface="+mn-lt"/>
          <a:ea typeface="+mn-ea"/>
          <a:cs typeface="+mn-cs"/>
        </a:defRPr>
      </a:lvl4pPr>
      <a:lvl5pPr marL="1950744" algn="l" defTabSz="975372" rtl="0" eaLnBrk="1" latinLnBrk="0" hangingPunct="1">
        <a:defRPr sz="1920" kern="1200">
          <a:solidFill>
            <a:schemeClr val="tx1"/>
          </a:solidFill>
          <a:latin typeface="+mn-lt"/>
          <a:ea typeface="+mn-ea"/>
          <a:cs typeface="+mn-cs"/>
        </a:defRPr>
      </a:lvl5pPr>
      <a:lvl6pPr marL="2438430" algn="l" defTabSz="975372" rtl="0" eaLnBrk="1" latinLnBrk="0" hangingPunct="1">
        <a:defRPr sz="1920" kern="1200">
          <a:solidFill>
            <a:schemeClr val="tx1"/>
          </a:solidFill>
          <a:latin typeface="+mn-lt"/>
          <a:ea typeface="+mn-ea"/>
          <a:cs typeface="+mn-cs"/>
        </a:defRPr>
      </a:lvl6pPr>
      <a:lvl7pPr marL="2926117" algn="l" defTabSz="975372" rtl="0" eaLnBrk="1" latinLnBrk="0" hangingPunct="1">
        <a:defRPr sz="1920" kern="1200">
          <a:solidFill>
            <a:schemeClr val="tx1"/>
          </a:solidFill>
          <a:latin typeface="+mn-lt"/>
          <a:ea typeface="+mn-ea"/>
          <a:cs typeface="+mn-cs"/>
        </a:defRPr>
      </a:lvl7pPr>
      <a:lvl8pPr marL="3413803" algn="l" defTabSz="975372" rtl="0" eaLnBrk="1" latinLnBrk="0" hangingPunct="1">
        <a:defRPr sz="1920" kern="1200">
          <a:solidFill>
            <a:schemeClr val="tx1"/>
          </a:solidFill>
          <a:latin typeface="+mn-lt"/>
          <a:ea typeface="+mn-ea"/>
          <a:cs typeface="+mn-cs"/>
        </a:defRPr>
      </a:lvl8pPr>
      <a:lvl9pPr marL="3901489" algn="l" defTabSz="975372"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dpinstitute.or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www.fdpinstitute.org/webinar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gene.getman@lombardodier.co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hyperlink" Target="http://www.fdpinstitute.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5.emf"/><Relationship Id="rId4" Type="http://schemas.openxmlformats.org/officeDocument/2006/relationships/oleObject" Target="file:///\\NYCDOCFILE\Getman$\My%20Documents\1798%20Qaisar\Data%20signals%20chart.xlsx!Moore's%20Law!%5bData%20signals%20chart.xlsx%5dMoore's%20Law%20Chart%201"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31.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15.png"/><Relationship Id="rId4" Type="http://schemas.openxmlformats.org/officeDocument/2006/relationships/oleObject" Target="file:///\\NYCDOCFILE\Getman$\My%20Documents\1798%20Qaisar\Data%20signals%20chart.xlsx!Data%20signals!R1C1:R26C20"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FAE4-5043-4E70-825F-A52D164054E6}"/>
              </a:ext>
            </a:extLst>
          </p:cNvPr>
          <p:cNvSpPr>
            <a:spLocks noGrp="1"/>
          </p:cNvSpPr>
          <p:nvPr>
            <p:ph type="title"/>
          </p:nvPr>
        </p:nvSpPr>
        <p:spPr>
          <a:xfrm>
            <a:off x="894080" y="3014670"/>
            <a:ext cx="11216640" cy="2764290"/>
          </a:xfrm>
        </p:spPr>
        <p:txBody>
          <a:bodyPr>
            <a:normAutofit fontScale="90000"/>
          </a:bodyPr>
          <a:lstStyle/>
          <a:p>
            <a:pPr algn="ctr"/>
            <a:r>
              <a:rPr lang="en-US" dirty="0"/>
              <a:t>Financial Data Professional Institute</a:t>
            </a:r>
            <a:br>
              <a:rPr lang="en-US" dirty="0"/>
            </a:br>
            <a:r>
              <a:rPr lang="en-US" b="0" dirty="0">
                <a:solidFill>
                  <a:srgbClr val="00B0F0"/>
                </a:solidFill>
              </a:rPr>
              <a:t>”Big Data is a Big Deal: An investor’s guide to the applications and challenges of alternative data”</a:t>
            </a:r>
          </a:p>
        </p:txBody>
      </p:sp>
      <p:sp>
        <p:nvSpPr>
          <p:cNvPr id="3" name="Content Placeholder 2">
            <a:extLst>
              <a:ext uri="{FF2B5EF4-FFF2-40B4-BE49-F238E27FC236}">
                <a16:creationId xmlns:a16="http://schemas.microsoft.com/office/drawing/2014/main" id="{2DE77D73-694B-42C7-B771-122113153C71}"/>
              </a:ext>
            </a:extLst>
          </p:cNvPr>
          <p:cNvSpPr>
            <a:spLocks noGrp="1"/>
          </p:cNvSpPr>
          <p:nvPr>
            <p:ph idx="1"/>
          </p:nvPr>
        </p:nvSpPr>
        <p:spPr>
          <a:xfrm>
            <a:off x="910584" y="6021633"/>
            <a:ext cx="11216640" cy="1926369"/>
          </a:xfrm>
        </p:spPr>
        <p:txBody>
          <a:bodyPr>
            <a:normAutofit/>
          </a:bodyPr>
          <a:lstStyle/>
          <a:p>
            <a:pPr marL="0" indent="0" algn="ctr">
              <a:lnSpc>
                <a:spcPct val="100000"/>
              </a:lnSpc>
              <a:spcBef>
                <a:spcPts val="0"/>
              </a:spcBef>
              <a:buNone/>
            </a:pPr>
            <a:r>
              <a:rPr lang="en-US" sz="2000" dirty="0">
                <a:solidFill>
                  <a:srgbClr val="333333"/>
                </a:solidFill>
                <a:latin typeface="Calibri Light" panose="020F0302020204030204" pitchFamily="34" charset="0"/>
                <a:ea typeface="Times New Roman" panose="02020603050405020304" pitchFamily="18" charset="0"/>
                <a:cs typeface="Calibri Light" panose="020F0302020204030204" pitchFamily="34" charset="0"/>
              </a:rPr>
              <a:t>Mehrzad Mahdavi, </a:t>
            </a:r>
            <a:r>
              <a:rPr lang="en-US" sz="2000" dirty="0">
                <a:solidFill>
                  <a:srgbClr val="333333"/>
                </a:solidFill>
                <a:latin typeface="Calibri Light" panose="020F0302020204030204" pitchFamily="34" charset="0"/>
                <a:cs typeface="Calibri Light" panose="020F0302020204030204" pitchFamily="34" charset="0"/>
              </a:rPr>
              <a:t>Executive Director, FDP Institute</a:t>
            </a:r>
          </a:p>
          <a:p>
            <a:pPr marL="0" indent="0" algn="ctr">
              <a:lnSpc>
                <a:spcPct val="100000"/>
              </a:lnSpc>
              <a:spcBef>
                <a:spcPts val="0"/>
              </a:spcBef>
              <a:buNone/>
            </a:pPr>
            <a:r>
              <a:rPr lang="en-US" sz="2000" dirty="0">
                <a:solidFill>
                  <a:srgbClr val="333333"/>
                </a:solidFill>
                <a:latin typeface="Calibri Light" panose="020F0302020204030204" pitchFamily="34" charset="0"/>
                <a:cs typeface="Calibri Light" panose="020F0302020204030204" pitchFamily="34" charset="0"/>
              </a:rPr>
              <a:t>Kathy Wilkens, Senior Advisor, FDPI Curriculum</a:t>
            </a:r>
            <a:br>
              <a:rPr lang="en-US" sz="2000" dirty="0">
                <a:solidFill>
                  <a:srgbClr val="333333"/>
                </a:solidFill>
                <a:latin typeface="Calibri Light" panose="020F0302020204030204" pitchFamily="34" charset="0"/>
                <a:cs typeface="Calibri Light" panose="020F0302020204030204" pitchFamily="34" charset="0"/>
              </a:rPr>
            </a:br>
            <a:r>
              <a:rPr lang="en-US" sz="2000" dirty="0">
                <a:solidFill>
                  <a:srgbClr val="333333"/>
                </a:solidFill>
                <a:latin typeface="Calibri Light" panose="020F0302020204030204" pitchFamily="34" charset="0"/>
                <a:cs typeface="Calibri Light" panose="020F0302020204030204" pitchFamily="34" charset="0"/>
              </a:rPr>
              <a:t>Mirjam Dekker, Project Manager, FDP Institute</a:t>
            </a:r>
          </a:p>
          <a:p>
            <a:pPr marL="0" indent="0" algn="ctr">
              <a:lnSpc>
                <a:spcPct val="100000"/>
              </a:lnSpc>
              <a:spcBef>
                <a:spcPts val="0"/>
              </a:spcBef>
              <a:buNone/>
            </a:pPr>
            <a:endParaRPr lang="en-US" sz="2000" dirty="0">
              <a:solidFill>
                <a:srgbClr val="333333"/>
              </a:solidFill>
              <a:latin typeface="Calibri Light" panose="020F0302020204030204" pitchFamily="34" charset="0"/>
              <a:cs typeface="Calibri Light" panose="020F0302020204030204" pitchFamily="34" charset="0"/>
            </a:endParaRPr>
          </a:p>
          <a:p>
            <a:pPr marL="0" indent="0" algn="ctr">
              <a:lnSpc>
                <a:spcPct val="100000"/>
              </a:lnSpc>
              <a:spcBef>
                <a:spcPts val="0"/>
              </a:spcBef>
              <a:buNone/>
            </a:pPr>
            <a:r>
              <a:rPr lang="en-US" sz="2000" b="1" dirty="0">
                <a:solidFill>
                  <a:srgbClr val="0097CC"/>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www.fdpinstitute.org</a:t>
            </a:r>
            <a:r>
              <a:rPr lang="en-US" sz="2000" b="1" dirty="0">
                <a:solidFill>
                  <a:srgbClr val="0097CC"/>
                </a:solidFill>
                <a:latin typeface="Calibri Light" panose="020F0302020204030204" pitchFamily="34" charset="0"/>
                <a:cs typeface="Calibri Light" panose="020F0302020204030204" pitchFamily="34" charset="0"/>
              </a:rPr>
              <a:t> </a:t>
            </a:r>
            <a:endParaRPr lang="en-US" sz="2000" b="1" dirty="0">
              <a:latin typeface="Calibri Light" panose="020F0302020204030204" pitchFamily="34" charset="0"/>
              <a:cs typeface="Calibri Light" panose="020F0302020204030204" pitchFamily="34" charset="0"/>
            </a:endParaRPr>
          </a:p>
          <a:p>
            <a:pPr marL="0" indent="0" algn="ctr">
              <a:lnSpc>
                <a:spcPct val="100000"/>
              </a:lnSpc>
              <a:spcBef>
                <a:spcPts val="0"/>
              </a:spcBef>
              <a:buNone/>
            </a:pPr>
            <a:r>
              <a:rPr lang="en-US" sz="2000" b="1" dirty="0">
                <a:latin typeface="Calibri Light" panose="020F0302020204030204" pitchFamily="34" charset="0"/>
                <a:cs typeface="Calibri Light" panose="020F0302020204030204" pitchFamily="34" charset="0"/>
              </a:rPr>
              <a:t>January 29, 2020</a:t>
            </a:r>
            <a:endParaRPr lang="en-US" sz="2000" dirty="0">
              <a:solidFill>
                <a:schemeClr val="tx1"/>
              </a:solidFill>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5C31E371-C728-415E-9756-A51659C7E3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0584" y="559846"/>
            <a:ext cx="11200136" cy="1878554"/>
          </a:xfrm>
          <a:prstGeom prst="rect">
            <a:avLst/>
          </a:prstGeom>
        </p:spPr>
      </p:pic>
      <p:pic>
        <p:nvPicPr>
          <p:cNvPr id="6" name="Picture 5">
            <a:extLst>
              <a:ext uri="{FF2B5EF4-FFF2-40B4-BE49-F238E27FC236}">
                <a16:creationId xmlns:a16="http://schemas.microsoft.com/office/drawing/2014/main" id="{E90841BD-5930-464A-9B4E-23326DEEABFC}"/>
              </a:ext>
            </a:extLst>
          </p:cNvPr>
          <p:cNvPicPr>
            <a:picLocks noChangeAspect="1"/>
          </p:cNvPicPr>
          <p:nvPr/>
        </p:nvPicPr>
        <p:blipFill rotWithShape="1">
          <a:blip r:embed="rId5"/>
          <a:srcRect t="8672" b="18903"/>
          <a:stretch/>
        </p:blipFill>
        <p:spPr>
          <a:xfrm>
            <a:off x="5164800" y="8015973"/>
            <a:ext cx="2675200" cy="1527650"/>
          </a:xfrm>
          <a:prstGeom prst="rect">
            <a:avLst/>
          </a:prstGeom>
        </p:spPr>
      </p:pic>
    </p:spTree>
    <p:extLst>
      <p:ext uri="{BB962C8B-B14F-4D97-AF65-F5344CB8AC3E}">
        <p14:creationId xmlns:p14="http://schemas.microsoft.com/office/powerpoint/2010/main" val="14105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214491" y="778134"/>
            <a:ext cx="12431323" cy="454613"/>
          </a:xfrm>
        </p:spPr>
        <p:txBody>
          <a:bodyPr>
            <a:normAutofit fontScale="90000"/>
          </a:bodyPr>
          <a:lstStyle/>
          <a:p>
            <a:r>
              <a:rPr lang="en-US" dirty="0"/>
              <a:t>Fundamental Headwinds</a:t>
            </a:r>
            <a:br>
              <a:rPr lang="en-US" dirty="0"/>
            </a:br>
            <a:endParaRPr lang="en-US" sz="1564" b="0" dirty="0"/>
          </a:p>
        </p:txBody>
      </p:sp>
      <p:sp>
        <p:nvSpPr>
          <p:cNvPr id="2" name="TextBox 1"/>
          <p:cNvSpPr txBox="1"/>
          <p:nvPr/>
        </p:nvSpPr>
        <p:spPr>
          <a:xfrm>
            <a:off x="1501465" y="2896524"/>
            <a:ext cx="4148893" cy="3280065"/>
          </a:xfrm>
          <a:prstGeom prst="rect">
            <a:avLst/>
          </a:prstGeom>
          <a:noFill/>
        </p:spPr>
        <p:txBody>
          <a:bodyPr wrap="none" lIns="0" tIns="0" rIns="0" bIns="0" rtlCol="0">
            <a:spAutoFit/>
          </a:bodyPr>
          <a:lstStyle/>
          <a:p>
            <a:pPr marL="487672" indent="-487672">
              <a:spcBef>
                <a:spcPts val="1707"/>
              </a:spcBef>
              <a:buFont typeface="+mj-lt"/>
              <a:buAutoNum type="arabicPeriod"/>
            </a:pPr>
            <a:r>
              <a:rPr lang="en-US" sz="3413" dirty="0"/>
              <a:t>Alignment of culture</a:t>
            </a:r>
          </a:p>
          <a:p>
            <a:pPr marL="487672" indent="-487672">
              <a:spcBef>
                <a:spcPts val="1707"/>
              </a:spcBef>
              <a:buFont typeface="+mj-lt"/>
              <a:buAutoNum type="arabicPeriod"/>
            </a:pPr>
            <a:r>
              <a:rPr lang="en-US" sz="3413" dirty="0"/>
              <a:t>Top-level buy-in</a:t>
            </a:r>
          </a:p>
          <a:p>
            <a:pPr marL="487672" indent="-487672">
              <a:spcBef>
                <a:spcPts val="1707"/>
              </a:spcBef>
              <a:buFont typeface="+mj-lt"/>
              <a:buAutoNum type="arabicPeriod"/>
            </a:pPr>
            <a:r>
              <a:rPr lang="en-US" sz="3413" dirty="0"/>
              <a:t>Patience </a:t>
            </a:r>
          </a:p>
          <a:p>
            <a:pPr marL="487672" indent="-487672">
              <a:spcBef>
                <a:spcPts val="1707"/>
              </a:spcBef>
              <a:buFont typeface="+mj-lt"/>
              <a:buAutoNum type="arabicPeriod"/>
            </a:pPr>
            <a:r>
              <a:rPr lang="en-US" sz="3413" dirty="0"/>
              <a:t>Cost of the exercise </a:t>
            </a:r>
          </a:p>
          <a:p>
            <a:pPr marL="487672" indent="-487672">
              <a:buFont typeface="+mj-lt"/>
              <a:buAutoNum type="arabicPeriod"/>
            </a:pPr>
            <a:endParaRPr lang="en-US" sz="3413" dirty="0" err="1"/>
          </a:p>
        </p:txBody>
      </p:sp>
      <p:cxnSp>
        <p:nvCxnSpPr>
          <p:cNvPr id="4" name="Straight Connector 3">
            <a:extLst>
              <a:ext uri="{FF2B5EF4-FFF2-40B4-BE49-F238E27FC236}">
                <a16:creationId xmlns:a16="http://schemas.microsoft.com/office/drawing/2014/main" id="{DD8710C0-2582-4FAE-8389-B6089872F35E}"/>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8038BD-5CB7-48DE-859A-E51EB25F440E}"/>
              </a:ext>
            </a:extLst>
          </p:cNvPr>
          <p:cNvPicPr>
            <a:picLocks noChangeAspect="1"/>
          </p:cNvPicPr>
          <p:nvPr/>
        </p:nvPicPr>
        <p:blipFill rotWithShape="1">
          <a:blip r:embed="rId3">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6" name="Picture 5">
            <a:extLst>
              <a:ext uri="{FF2B5EF4-FFF2-40B4-BE49-F238E27FC236}">
                <a16:creationId xmlns:a16="http://schemas.microsoft.com/office/drawing/2014/main" id="{783348EA-F7C7-4C6E-AF96-4D040A44D55B}"/>
              </a:ext>
            </a:extLst>
          </p:cNvPr>
          <p:cNvPicPr>
            <a:picLocks noChangeAspect="1"/>
          </p:cNvPicPr>
          <p:nvPr/>
        </p:nvPicPr>
        <p:blipFill rotWithShape="1">
          <a:blip r:embed="rId4"/>
          <a:srcRect t="44796" b="19821"/>
          <a:stretch/>
        </p:blipFill>
        <p:spPr>
          <a:xfrm>
            <a:off x="617253" y="8581427"/>
            <a:ext cx="3817993" cy="1065141"/>
          </a:xfrm>
          <a:prstGeom prst="rect">
            <a:avLst/>
          </a:prstGeom>
        </p:spPr>
      </p:pic>
      <p:sp>
        <p:nvSpPr>
          <p:cNvPr id="7" name="Rectangle 6">
            <a:extLst>
              <a:ext uri="{FF2B5EF4-FFF2-40B4-BE49-F238E27FC236}">
                <a16:creationId xmlns:a16="http://schemas.microsoft.com/office/drawing/2014/main" id="{9E18901F-9AC5-43D1-B420-A1CCB91CC8BF}"/>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8" name="Picture 7">
            <a:extLst>
              <a:ext uri="{FF2B5EF4-FFF2-40B4-BE49-F238E27FC236}">
                <a16:creationId xmlns:a16="http://schemas.microsoft.com/office/drawing/2014/main" id="{8D66AB25-C5CA-4C08-A968-5FB6B336F8CF}"/>
              </a:ext>
            </a:extLst>
          </p:cNvPr>
          <p:cNvPicPr>
            <a:picLocks noChangeAspect="1"/>
          </p:cNvPicPr>
          <p:nvPr/>
        </p:nvPicPr>
        <p:blipFill>
          <a:blip r:embed="rId5"/>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4271604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214491" y="778134"/>
            <a:ext cx="12431323" cy="454613"/>
          </a:xfrm>
        </p:spPr>
        <p:txBody>
          <a:bodyPr>
            <a:normAutofit fontScale="90000"/>
          </a:bodyPr>
          <a:lstStyle/>
          <a:p>
            <a:r>
              <a:rPr lang="en-US" dirty="0"/>
              <a:t>Maintaining a Lead</a:t>
            </a:r>
            <a:br>
              <a:rPr lang="en-US" dirty="0"/>
            </a:br>
            <a:endParaRPr lang="en-US" sz="1564" b="0" dirty="0"/>
          </a:p>
        </p:txBody>
      </p:sp>
      <p:sp>
        <p:nvSpPr>
          <p:cNvPr id="3" name="Rectangle 2"/>
          <p:cNvSpPr/>
          <p:nvPr/>
        </p:nvSpPr>
        <p:spPr>
          <a:xfrm>
            <a:off x="617253" y="3459786"/>
            <a:ext cx="11895589" cy="2039020"/>
          </a:xfrm>
          <a:prstGeom prst="rect">
            <a:avLst/>
          </a:prstGeom>
        </p:spPr>
        <p:txBody>
          <a:bodyPr wrap="square">
            <a:spAutoFit/>
          </a:bodyPr>
          <a:lstStyle/>
          <a:p>
            <a:pPr algn="ctr">
              <a:lnSpc>
                <a:spcPct val="107000"/>
              </a:lnSpc>
              <a:spcAft>
                <a:spcPts val="1138"/>
              </a:spcAft>
            </a:pPr>
            <a:r>
              <a:rPr lang="en-US" sz="4000" b="1" i="1" dirty="0">
                <a:latin typeface="Calibri" panose="020F0502020204030204" pitchFamily="34" charset="0"/>
                <a:ea typeface="Calibri" panose="020F0502020204030204" pitchFamily="34" charset="0"/>
                <a:cs typeface="Times New Roman" panose="02020603050405020304" pitchFamily="18" charset="0"/>
              </a:rPr>
              <a:t>Efficiency and experience with respect to evaluating, refining, and contextualizing data is more paramount than access to scale and resources </a:t>
            </a:r>
            <a:endParaRPr lang="en-US" sz="4000" i="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34EF5600-EEB3-4A04-B97E-9158153F0741}"/>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855EE8-7934-4A6D-94E3-4E8C5832D355}"/>
              </a:ext>
            </a:extLst>
          </p:cNvPr>
          <p:cNvPicPr>
            <a:picLocks noChangeAspect="1"/>
          </p:cNvPicPr>
          <p:nvPr/>
        </p:nvPicPr>
        <p:blipFill rotWithShape="1">
          <a:blip r:embed="rId3">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6" name="Picture 5">
            <a:extLst>
              <a:ext uri="{FF2B5EF4-FFF2-40B4-BE49-F238E27FC236}">
                <a16:creationId xmlns:a16="http://schemas.microsoft.com/office/drawing/2014/main" id="{050E4411-67D1-4591-B502-F18B0060050C}"/>
              </a:ext>
            </a:extLst>
          </p:cNvPr>
          <p:cNvPicPr>
            <a:picLocks noChangeAspect="1"/>
          </p:cNvPicPr>
          <p:nvPr/>
        </p:nvPicPr>
        <p:blipFill rotWithShape="1">
          <a:blip r:embed="rId4"/>
          <a:srcRect t="44796" b="19821"/>
          <a:stretch/>
        </p:blipFill>
        <p:spPr>
          <a:xfrm>
            <a:off x="617253" y="8581427"/>
            <a:ext cx="3817993" cy="1065141"/>
          </a:xfrm>
          <a:prstGeom prst="rect">
            <a:avLst/>
          </a:prstGeom>
        </p:spPr>
      </p:pic>
      <p:sp>
        <p:nvSpPr>
          <p:cNvPr id="7" name="Rectangle 6">
            <a:extLst>
              <a:ext uri="{FF2B5EF4-FFF2-40B4-BE49-F238E27FC236}">
                <a16:creationId xmlns:a16="http://schemas.microsoft.com/office/drawing/2014/main" id="{4EFB3761-23B9-4682-89C4-4EBF1B554F1E}"/>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8" name="Picture 7">
            <a:extLst>
              <a:ext uri="{FF2B5EF4-FFF2-40B4-BE49-F238E27FC236}">
                <a16:creationId xmlns:a16="http://schemas.microsoft.com/office/drawing/2014/main" id="{D5C9B581-C23E-4E6D-BC31-FB914605AE7A}"/>
              </a:ext>
            </a:extLst>
          </p:cNvPr>
          <p:cNvPicPr>
            <a:picLocks noChangeAspect="1"/>
          </p:cNvPicPr>
          <p:nvPr/>
        </p:nvPicPr>
        <p:blipFill>
          <a:blip r:embed="rId5"/>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157135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63E-D334-45F3-8AD4-70AC2BD00DC6}"/>
              </a:ext>
            </a:extLst>
          </p:cNvPr>
          <p:cNvSpPr>
            <a:spLocks noGrp="1"/>
          </p:cNvSpPr>
          <p:nvPr>
            <p:ph type="title"/>
          </p:nvPr>
        </p:nvSpPr>
        <p:spPr>
          <a:xfrm>
            <a:off x="217055" y="332509"/>
            <a:ext cx="12787745" cy="1885246"/>
          </a:xfrm>
        </p:spPr>
        <p:txBody>
          <a:bodyPr>
            <a:normAutofit/>
          </a:bodyPr>
          <a:lstStyle/>
          <a:p>
            <a:r>
              <a:rPr lang="en-US" dirty="0"/>
              <a:t>FDP Curriculum</a:t>
            </a:r>
          </a:p>
        </p:txBody>
      </p:sp>
      <p:sp>
        <p:nvSpPr>
          <p:cNvPr id="9" name="Rectangle 8">
            <a:extLst>
              <a:ext uri="{FF2B5EF4-FFF2-40B4-BE49-F238E27FC236}">
                <a16:creationId xmlns:a16="http://schemas.microsoft.com/office/drawing/2014/main" id="{4D37B17D-5A16-454D-82BA-6E8648F2FBCA}"/>
              </a:ext>
            </a:extLst>
          </p:cNvPr>
          <p:cNvSpPr/>
          <p:nvPr/>
        </p:nvSpPr>
        <p:spPr>
          <a:xfrm>
            <a:off x="10612582" y="8783782"/>
            <a:ext cx="2175163"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1FBB72-73D2-433F-9943-13649D8116E4}"/>
              </a:ext>
            </a:extLst>
          </p:cNvPr>
          <p:cNvPicPr>
            <a:picLocks noChangeAspect="1"/>
          </p:cNvPicPr>
          <p:nvPr/>
        </p:nvPicPr>
        <p:blipFill>
          <a:blip r:embed="rId3"/>
          <a:stretch>
            <a:fillRect/>
          </a:stretch>
        </p:blipFill>
        <p:spPr>
          <a:xfrm>
            <a:off x="11339195" y="8735863"/>
            <a:ext cx="1543050" cy="866775"/>
          </a:xfrm>
          <a:prstGeom prst="rect">
            <a:avLst/>
          </a:prstGeom>
        </p:spPr>
      </p:pic>
      <p:sp>
        <p:nvSpPr>
          <p:cNvPr id="10" name="Rectangle 9">
            <a:extLst>
              <a:ext uri="{FF2B5EF4-FFF2-40B4-BE49-F238E27FC236}">
                <a16:creationId xmlns:a16="http://schemas.microsoft.com/office/drawing/2014/main" id="{C1FE3D19-DADC-43B2-B9C2-35315B211D0D}"/>
              </a:ext>
            </a:extLst>
          </p:cNvPr>
          <p:cNvSpPr/>
          <p:nvPr/>
        </p:nvSpPr>
        <p:spPr>
          <a:xfrm>
            <a:off x="114540" y="2679018"/>
            <a:ext cx="3313471" cy="7775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Calibri Light" panose="020F0302020204030204" pitchFamily="34" charset="0"/>
                <a:cs typeface="Calibri Light" panose="020F0302020204030204" pitchFamily="34" charset="0"/>
              </a:rPr>
              <a:t>1. Introduction to Data Science &amp; Big Data </a:t>
            </a:r>
          </a:p>
        </p:txBody>
      </p:sp>
      <p:sp>
        <p:nvSpPr>
          <p:cNvPr id="11" name="Rectangle 10">
            <a:extLst>
              <a:ext uri="{FF2B5EF4-FFF2-40B4-BE49-F238E27FC236}">
                <a16:creationId xmlns:a16="http://schemas.microsoft.com/office/drawing/2014/main" id="{498FF01C-92EF-41C9-B338-6E301D9BE471}"/>
              </a:ext>
            </a:extLst>
          </p:cNvPr>
          <p:cNvSpPr/>
          <p:nvPr/>
        </p:nvSpPr>
        <p:spPr>
          <a:xfrm>
            <a:off x="114541" y="3467552"/>
            <a:ext cx="3307082"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2. DM &amp; ML: Introduction </a:t>
            </a:r>
          </a:p>
        </p:txBody>
      </p:sp>
      <p:sp>
        <p:nvSpPr>
          <p:cNvPr id="12" name="Rectangle 11">
            <a:extLst>
              <a:ext uri="{FF2B5EF4-FFF2-40B4-BE49-F238E27FC236}">
                <a16:creationId xmlns:a16="http://schemas.microsoft.com/office/drawing/2014/main" id="{827476C6-D0CC-4C47-8177-0B2121384B0B}"/>
              </a:ext>
            </a:extLst>
          </p:cNvPr>
          <p:cNvSpPr/>
          <p:nvPr/>
        </p:nvSpPr>
        <p:spPr>
          <a:xfrm>
            <a:off x="114544" y="4255586"/>
            <a:ext cx="3307082"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3. DM &amp; ML: Regression, LASSO, Predictive Models, Time Series &amp; Tree Models </a:t>
            </a:r>
          </a:p>
        </p:txBody>
      </p:sp>
      <p:sp>
        <p:nvSpPr>
          <p:cNvPr id="13" name="Rectangle 12">
            <a:extLst>
              <a:ext uri="{FF2B5EF4-FFF2-40B4-BE49-F238E27FC236}">
                <a16:creationId xmlns:a16="http://schemas.microsoft.com/office/drawing/2014/main" id="{B4D5A30F-3445-44EF-AA91-BF1A746C2D3C}"/>
              </a:ext>
            </a:extLst>
          </p:cNvPr>
          <p:cNvSpPr/>
          <p:nvPr/>
        </p:nvSpPr>
        <p:spPr>
          <a:xfrm>
            <a:off x="108154" y="5045625"/>
            <a:ext cx="3313471"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4. DM &amp; ML: Classification &amp; Clustering </a:t>
            </a:r>
          </a:p>
        </p:txBody>
      </p:sp>
      <p:sp>
        <p:nvSpPr>
          <p:cNvPr id="14" name="Rectangle 13">
            <a:extLst>
              <a:ext uri="{FF2B5EF4-FFF2-40B4-BE49-F238E27FC236}">
                <a16:creationId xmlns:a16="http://schemas.microsoft.com/office/drawing/2014/main" id="{F06EA0DF-C87D-4ABE-8ADC-68C4690DC6BF}"/>
              </a:ext>
            </a:extLst>
          </p:cNvPr>
          <p:cNvSpPr/>
          <p:nvPr/>
        </p:nvSpPr>
        <p:spPr>
          <a:xfrm>
            <a:off x="114543" y="5831992"/>
            <a:ext cx="3307081"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5. DM &amp; ML: Performance Evaluation, Backtesting &amp; False Discoveries </a:t>
            </a:r>
          </a:p>
        </p:txBody>
      </p:sp>
      <p:sp>
        <p:nvSpPr>
          <p:cNvPr id="15" name="Rectangle 14">
            <a:extLst>
              <a:ext uri="{FF2B5EF4-FFF2-40B4-BE49-F238E27FC236}">
                <a16:creationId xmlns:a16="http://schemas.microsoft.com/office/drawing/2014/main" id="{54E27243-59A3-4A2E-AECA-D45BB8F554B2}"/>
              </a:ext>
            </a:extLst>
          </p:cNvPr>
          <p:cNvSpPr/>
          <p:nvPr/>
        </p:nvSpPr>
        <p:spPr>
          <a:xfrm>
            <a:off x="98321" y="6619348"/>
            <a:ext cx="3323302"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6. DM &amp; ML: Representing &amp; Mining Text </a:t>
            </a:r>
          </a:p>
        </p:txBody>
      </p:sp>
      <p:sp>
        <p:nvSpPr>
          <p:cNvPr id="16" name="Rectangle 15">
            <a:extLst>
              <a:ext uri="{FF2B5EF4-FFF2-40B4-BE49-F238E27FC236}">
                <a16:creationId xmlns:a16="http://schemas.microsoft.com/office/drawing/2014/main" id="{290B8E7D-EB1D-4F57-8B89-CA6F14D8D0EB}"/>
              </a:ext>
            </a:extLst>
          </p:cNvPr>
          <p:cNvSpPr/>
          <p:nvPr/>
        </p:nvSpPr>
        <p:spPr>
          <a:xfrm>
            <a:off x="98320" y="7396872"/>
            <a:ext cx="3323302" cy="7775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7. Big Data, DM &amp; ML: Ethical &amp; Privacy Issues </a:t>
            </a:r>
          </a:p>
        </p:txBody>
      </p:sp>
      <p:sp>
        <p:nvSpPr>
          <p:cNvPr id="17" name="Rectangle 16">
            <a:extLst>
              <a:ext uri="{FF2B5EF4-FFF2-40B4-BE49-F238E27FC236}">
                <a16:creationId xmlns:a16="http://schemas.microsoft.com/office/drawing/2014/main" id="{C3325FA3-4A91-45C6-A224-368C8744DA5A}"/>
              </a:ext>
            </a:extLst>
          </p:cNvPr>
          <p:cNvSpPr/>
          <p:nvPr/>
        </p:nvSpPr>
        <p:spPr>
          <a:xfrm>
            <a:off x="98318" y="8192064"/>
            <a:ext cx="3323302" cy="7775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8. Big Data and Machine Learning in the Financial Industry </a:t>
            </a:r>
          </a:p>
        </p:txBody>
      </p:sp>
      <p:sp>
        <p:nvSpPr>
          <p:cNvPr id="22" name="Content Placeholder 2">
            <a:extLst>
              <a:ext uri="{FF2B5EF4-FFF2-40B4-BE49-F238E27FC236}">
                <a16:creationId xmlns:a16="http://schemas.microsoft.com/office/drawing/2014/main" id="{45F49A62-0D66-4E50-B831-629742E1970B}"/>
              </a:ext>
            </a:extLst>
          </p:cNvPr>
          <p:cNvSpPr>
            <a:spLocks noGrp="1"/>
          </p:cNvSpPr>
          <p:nvPr>
            <p:ph idx="1"/>
          </p:nvPr>
        </p:nvSpPr>
        <p:spPr>
          <a:xfrm>
            <a:off x="3906530" y="2646566"/>
            <a:ext cx="6084384" cy="371714"/>
          </a:xfrm>
        </p:spPr>
        <p:txBody>
          <a:bodyPr vert="horz" lIns="91440" tIns="45720" rIns="91440" bIns="45720" rtlCol="0" anchor="t">
            <a:noAutofit/>
          </a:bodyPr>
          <a:lstStyle/>
          <a:p>
            <a:pPr marL="0" indent="0">
              <a:buNone/>
            </a:pPr>
            <a:r>
              <a:rPr lang="en-US" sz="2200" b="1" dirty="0">
                <a:solidFill>
                  <a:srgbClr val="00B0F0"/>
                </a:solidFill>
              </a:rPr>
              <a:t>Reading(s):</a:t>
            </a:r>
          </a:p>
        </p:txBody>
      </p:sp>
      <p:sp>
        <p:nvSpPr>
          <p:cNvPr id="23" name="Content Placeholder 2">
            <a:extLst>
              <a:ext uri="{FF2B5EF4-FFF2-40B4-BE49-F238E27FC236}">
                <a16:creationId xmlns:a16="http://schemas.microsoft.com/office/drawing/2014/main" id="{2FC41141-788B-453D-A506-D3CBC216A112}"/>
              </a:ext>
            </a:extLst>
          </p:cNvPr>
          <p:cNvSpPr txBox="1">
            <a:spLocks/>
          </p:cNvSpPr>
          <p:nvPr/>
        </p:nvSpPr>
        <p:spPr>
          <a:xfrm>
            <a:off x="3906530" y="6549464"/>
            <a:ext cx="6084384" cy="3717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b="1" dirty="0">
                <a:solidFill>
                  <a:srgbClr val="00B0F0"/>
                </a:solidFill>
              </a:rPr>
              <a:t>Sample Keywords:</a:t>
            </a:r>
          </a:p>
        </p:txBody>
      </p:sp>
      <p:pic>
        <p:nvPicPr>
          <p:cNvPr id="4" name="Picture 3">
            <a:extLst>
              <a:ext uri="{FF2B5EF4-FFF2-40B4-BE49-F238E27FC236}">
                <a16:creationId xmlns:a16="http://schemas.microsoft.com/office/drawing/2014/main" id="{D5AFD13A-5650-4ABD-82FF-F2D4959F0942}"/>
              </a:ext>
            </a:extLst>
          </p:cNvPr>
          <p:cNvPicPr>
            <a:picLocks noChangeAspect="1"/>
          </p:cNvPicPr>
          <p:nvPr/>
        </p:nvPicPr>
        <p:blipFill>
          <a:blip r:embed="rId4"/>
          <a:stretch>
            <a:fillRect/>
          </a:stretch>
        </p:blipFill>
        <p:spPr>
          <a:xfrm>
            <a:off x="3906529" y="3060561"/>
            <a:ext cx="7093509" cy="3488903"/>
          </a:xfrm>
          <a:prstGeom prst="rect">
            <a:avLst/>
          </a:prstGeom>
        </p:spPr>
      </p:pic>
      <p:pic>
        <p:nvPicPr>
          <p:cNvPr id="5" name="Picture 4">
            <a:extLst>
              <a:ext uri="{FF2B5EF4-FFF2-40B4-BE49-F238E27FC236}">
                <a16:creationId xmlns:a16="http://schemas.microsoft.com/office/drawing/2014/main" id="{07D13C70-6111-419D-9A24-EDF261888794}"/>
              </a:ext>
            </a:extLst>
          </p:cNvPr>
          <p:cNvPicPr>
            <a:picLocks noChangeAspect="1"/>
          </p:cNvPicPr>
          <p:nvPr/>
        </p:nvPicPr>
        <p:blipFill>
          <a:blip r:embed="rId5"/>
          <a:stretch>
            <a:fillRect/>
          </a:stretch>
        </p:blipFill>
        <p:spPr>
          <a:xfrm>
            <a:off x="3906530" y="6873262"/>
            <a:ext cx="8321866" cy="1918826"/>
          </a:xfrm>
          <a:prstGeom prst="rect">
            <a:avLst/>
          </a:prstGeom>
        </p:spPr>
      </p:pic>
    </p:spTree>
    <p:extLst>
      <p:ext uri="{BB962C8B-B14F-4D97-AF65-F5344CB8AC3E}">
        <p14:creationId xmlns:p14="http://schemas.microsoft.com/office/powerpoint/2010/main" val="264466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63E-D334-45F3-8AD4-70AC2BD00DC6}"/>
              </a:ext>
            </a:extLst>
          </p:cNvPr>
          <p:cNvSpPr>
            <a:spLocks noGrp="1"/>
          </p:cNvSpPr>
          <p:nvPr>
            <p:ph type="title"/>
          </p:nvPr>
        </p:nvSpPr>
        <p:spPr>
          <a:xfrm>
            <a:off x="217055" y="332509"/>
            <a:ext cx="12787745" cy="1885246"/>
          </a:xfrm>
        </p:spPr>
        <p:txBody>
          <a:bodyPr>
            <a:normAutofit/>
          </a:bodyPr>
          <a:lstStyle/>
          <a:p>
            <a:r>
              <a:rPr lang="en-US" dirty="0"/>
              <a:t>FDP Curriculum</a:t>
            </a:r>
          </a:p>
        </p:txBody>
      </p:sp>
      <p:sp>
        <p:nvSpPr>
          <p:cNvPr id="9" name="Rectangle 8">
            <a:extLst>
              <a:ext uri="{FF2B5EF4-FFF2-40B4-BE49-F238E27FC236}">
                <a16:creationId xmlns:a16="http://schemas.microsoft.com/office/drawing/2014/main" id="{4D37B17D-5A16-454D-82BA-6E8648F2FBCA}"/>
              </a:ext>
            </a:extLst>
          </p:cNvPr>
          <p:cNvSpPr/>
          <p:nvPr/>
        </p:nvSpPr>
        <p:spPr>
          <a:xfrm>
            <a:off x="10612582" y="8783782"/>
            <a:ext cx="2175163"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1FBB72-73D2-433F-9943-13649D8116E4}"/>
              </a:ext>
            </a:extLst>
          </p:cNvPr>
          <p:cNvPicPr>
            <a:picLocks noChangeAspect="1"/>
          </p:cNvPicPr>
          <p:nvPr/>
        </p:nvPicPr>
        <p:blipFill>
          <a:blip r:embed="rId3"/>
          <a:stretch>
            <a:fillRect/>
          </a:stretch>
        </p:blipFill>
        <p:spPr>
          <a:xfrm>
            <a:off x="11339195" y="8735863"/>
            <a:ext cx="1543050" cy="866775"/>
          </a:xfrm>
          <a:prstGeom prst="rect">
            <a:avLst/>
          </a:prstGeom>
        </p:spPr>
      </p:pic>
      <p:sp>
        <p:nvSpPr>
          <p:cNvPr id="10" name="Rectangle 9">
            <a:extLst>
              <a:ext uri="{FF2B5EF4-FFF2-40B4-BE49-F238E27FC236}">
                <a16:creationId xmlns:a16="http://schemas.microsoft.com/office/drawing/2014/main" id="{C1FE3D19-DADC-43B2-B9C2-35315B211D0D}"/>
              </a:ext>
            </a:extLst>
          </p:cNvPr>
          <p:cNvSpPr/>
          <p:nvPr/>
        </p:nvSpPr>
        <p:spPr>
          <a:xfrm>
            <a:off x="114540" y="2679018"/>
            <a:ext cx="3313471" cy="7775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Calibri Light" panose="020F0302020204030204" pitchFamily="34" charset="0"/>
                <a:cs typeface="Calibri Light" panose="020F0302020204030204" pitchFamily="34" charset="0"/>
              </a:rPr>
              <a:t>1. Introduction to Data Science &amp; Big Data </a:t>
            </a:r>
          </a:p>
        </p:txBody>
      </p:sp>
      <p:sp>
        <p:nvSpPr>
          <p:cNvPr id="11" name="Rectangle 10">
            <a:extLst>
              <a:ext uri="{FF2B5EF4-FFF2-40B4-BE49-F238E27FC236}">
                <a16:creationId xmlns:a16="http://schemas.microsoft.com/office/drawing/2014/main" id="{498FF01C-92EF-41C9-B338-6E301D9BE471}"/>
              </a:ext>
            </a:extLst>
          </p:cNvPr>
          <p:cNvSpPr/>
          <p:nvPr/>
        </p:nvSpPr>
        <p:spPr>
          <a:xfrm>
            <a:off x="114541" y="3467552"/>
            <a:ext cx="3307082"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2. DM &amp; ML: Introduction </a:t>
            </a:r>
          </a:p>
        </p:txBody>
      </p:sp>
      <p:sp>
        <p:nvSpPr>
          <p:cNvPr id="12" name="Rectangle 11">
            <a:extLst>
              <a:ext uri="{FF2B5EF4-FFF2-40B4-BE49-F238E27FC236}">
                <a16:creationId xmlns:a16="http://schemas.microsoft.com/office/drawing/2014/main" id="{827476C6-D0CC-4C47-8177-0B2121384B0B}"/>
              </a:ext>
            </a:extLst>
          </p:cNvPr>
          <p:cNvSpPr/>
          <p:nvPr/>
        </p:nvSpPr>
        <p:spPr>
          <a:xfrm>
            <a:off x="114544" y="4255586"/>
            <a:ext cx="3307082"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3. DM &amp; ML: Regression, LASSO, Predictive Models, Time Series &amp; Tree Models </a:t>
            </a:r>
          </a:p>
        </p:txBody>
      </p:sp>
      <p:sp>
        <p:nvSpPr>
          <p:cNvPr id="13" name="Rectangle 12">
            <a:extLst>
              <a:ext uri="{FF2B5EF4-FFF2-40B4-BE49-F238E27FC236}">
                <a16:creationId xmlns:a16="http://schemas.microsoft.com/office/drawing/2014/main" id="{B4D5A30F-3445-44EF-AA91-BF1A746C2D3C}"/>
              </a:ext>
            </a:extLst>
          </p:cNvPr>
          <p:cNvSpPr/>
          <p:nvPr/>
        </p:nvSpPr>
        <p:spPr>
          <a:xfrm>
            <a:off x="108154" y="5045625"/>
            <a:ext cx="3313471"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4. DM &amp; ML: Classification &amp; Clustering </a:t>
            </a:r>
          </a:p>
        </p:txBody>
      </p:sp>
      <p:sp>
        <p:nvSpPr>
          <p:cNvPr id="14" name="Rectangle 13">
            <a:extLst>
              <a:ext uri="{FF2B5EF4-FFF2-40B4-BE49-F238E27FC236}">
                <a16:creationId xmlns:a16="http://schemas.microsoft.com/office/drawing/2014/main" id="{F06EA0DF-C87D-4ABE-8ADC-68C4690DC6BF}"/>
              </a:ext>
            </a:extLst>
          </p:cNvPr>
          <p:cNvSpPr/>
          <p:nvPr/>
        </p:nvSpPr>
        <p:spPr>
          <a:xfrm>
            <a:off x="114543" y="5831992"/>
            <a:ext cx="3307081"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5. DM &amp; ML: Performance Evaluation, Backtesting &amp; False Discoveries </a:t>
            </a:r>
          </a:p>
        </p:txBody>
      </p:sp>
      <p:sp>
        <p:nvSpPr>
          <p:cNvPr id="15" name="Rectangle 14">
            <a:extLst>
              <a:ext uri="{FF2B5EF4-FFF2-40B4-BE49-F238E27FC236}">
                <a16:creationId xmlns:a16="http://schemas.microsoft.com/office/drawing/2014/main" id="{54E27243-59A3-4A2E-AECA-D45BB8F554B2}"/>
              </a:ext>
            </a:extLst>
          </p:cNvPr>
          <p:cNvSpPr/>
          <p:nvPr/>
        </p:nvSpPr>
        <p:spPr>
          <a:xfrm>
            <a:off x="98321" y="6619348"/>
            <a:ext cx="3323302" cy="777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6. DM &amp; ML: Representing &amp; Mining Text </a:t>
            </a:r>
          </a:p>
        </p:txBody>
      </p:sp>
      <p:sp>
        <p:nvSpPr>
          <p:cNvPr id="16" name="Rectangle 15">
            <a:extLst>
              <a:ext uri="{FF2B5EF4-FFF2-40B4-BE49-F238E27FC236}">
                <a16:creationId xmlns:a16="http://schemas.microsoft.com/office/drawing/2014/main" id="{290B8E7D-EB1D-4F57-8B89-CA6F14D8D0EB}"/>
              </a:ext>
            </a:extLst>
          </p:cNvPr>
          <p:cNvSpPr/>
          <p:nvPr/>
        </p:nvSpPr>
        <p:spPr>
          <a:xfrm>
            <a:off x="98320" y="7396872"/>
            <a:ext cx="3323302" cy="7775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7. Big Data, DM &amp; ML: Ethical &amp; Privacy Issues </a:t>
            </a:r>
          </a:p>
        </p:txBody>
      </p:sp>
      <p:sp>
        <p:nvSpPr>
          <p:cNvPr id="17" name="Rectangle 16">
            <a:extLst>
              <a:ext uri="{FF2B5EF4-FFF2-40B4-BE49-F238E27FC236}">
                <a16:creationId xmlns:a16="http://schemas.microsoft.com/office/drawing/2014/main" id="{C3325FA3-4A91-45C6-A224-368C8744DA5A}"/>
              </a:ext>
            </a:extLst>
          </p:cNvPr>
          <p:cNvSpPr/>
          <p:nvPr/>
        </p:nvSpPr>
        <p:spPr>
          <a:xfrm>
            <a:off x="98318" y="8192064"/>
            <a:ext cx="3323302" cy="7775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lumMod val="65000"/>
                  </a:schemeClr>
                </a:solidFill>
                <a:latin typeface="Calibri Light" panose="020F0302020204030204" pitchFamily="34" charset="0"/>
                <a:cs typeface="Calibri Light" panose="020F0302020204030204" pitchFamily="34" charset="0"/>
              </a:rPr>
              <a:t>8. Big Data and Machine Learning in the Financial Industry </a:t>
            </a:r>
          </a:p>
        </p:txBody>
      </p:sp>
      <p:sp>
        <p:nvSpPr>
          <p:cNvPr id="22" name="Content Placeholder 2">
            <a:extLst>
              <a:ext uri="{FF2B5EF4-FFF2-40B4-BE49-F238E27FC236}">
                <a16:creationId xmlns:a16="http://schemas.microsoft.com/office/drawing/2014/main" id="{45F49A62-0D66-4E50-B831-629742E1970B}"/>
              </a:ext>
            </a:extLst>
          </p:cNvPr>
          <p:cNvSpPr>
            <a:spLocks noGrp="1"/>
          </p:cNvSpPr>
          <p:nvPr>
            <p:ph idx="1"/>
          </p:nvPr>
        </p:nvSpPr>
        <p:spPr>
          <a:xfrm>
            <a:off x="3906530" y="2646565"/>
            <a:ext cx="6084384" cy="676047"/>
          </a:xfrm>
        </p:spPr>
        <p:txBody>
          <a:bodyPr vert="horz" lIns="91440" tIns="45720" rIns="91440" bIns="45720" rtlCol="0" anchor="t">
            <a:noAutofit/>
          </a:bodyPr>
          <a:lstStyle/>
          <a:p>
            <a:pPr marL="0" indent="0">
              <a:buNone/>
            </a:pPr>
            <a:r>
              <a:rPr lang="en-US" sz="2200" b="1" dirty="0">
                <a:solidFill>
                  <a:srgbClr val="00B0F0"/>
                </a:solidFill>
              </a:rPr>
              <a:t>Sample Learning Objectives </a:t>
            </a:r>
          </a:p>
        </p:txBody>
      </p:sp>
      <p:sp>
        <p:nvSpPr>
          <p:cNvPr id="25" name="Content Placeholder 2">
            <a:extLst>
              <a:ext uri="{FF2B5EF4-FFF2-40B4-BE49-F238E27FC236}">
                <a16:creationId xmlns:a16="http://schemas.microsoft.com/office/drawing/2014/main" id="{FF2B4E35-092F-46CC-B5B0-46110758DA78}"/>
              </a:ext>
            </a:extLst>
          </p:cNvPr>
          <p:cNvSpPr txBox="1">
            <a:spLocks/>
          </p:cNvSpPr>
          <p:nvPr/>
        </p:nvSpPr>
        <p:spPr>
          <a:xfrm>
            <a:off x="3906529" y="6151646"/>
            <a:ext cx="8454199" cy="3269445"/>
          </a:xfrm>
          <a:prstGeom prst="rect">
            <a:avLst/>
          </a:prstGeom>
        </p:spPr>
        <p:txBody>
          <a:bodyPr vert="horz" lIns="91440" tIns="45720" rIns="91440" bIns="45720" rtlCol="0" anchor="t">
            <a:no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00B0F0"/>
                </a:solidFill>
              </a:rPr>
              <a:t>Sample Question:</a:t>
            </a:r>
          </a:p>
          <a:p>
            <a:pPr marL="0" indent="4763">
              <a:buNone/>
            </a:pPr>
            <a:r>
              <a:rPr lang="en-US" sz="1800" b="1" dirty="0">
                <a:solidFill>
                  <a:schemeClr val="tx1"/>
                </a:solidFill>
              </a:rPr>
              <a:t>In the article “Big Data is a Big Deal,” there are three main types of manager orientations (legacy fundamental, legacy quantitative, and big data) which use various combinations of four types of data sources. Examples are given for each of the four categories. Which type of manager orientation is most likely to rely on implied volatility data and factor analysis data?</a:t>
            </a:r>
          </a:p>
          <a:p>
            <a:pPr indent="-115888">
              <a:buFont typeface="Courier New" panose="02070309020205020404" pitchFamily="49" charset="0"/>
              <a:buChar char="o"/>
            </a:pPr>
            <a:r>
              <a:rPr lang="en-US" sz="1800" b="1" dirty="0">
                <a:solidFill>
                  <a:schemeClr val="tx1"/>
                </a:solidFill>
                <a:ea typeface="+mn-lt"/>
                <a:cs typeface="+mn-lt"/>
              </a:rPr>
              <a:t>  </a:t>
            </a:r>
            <a:r>
              <a:rPr lang="en-US" sz="1800" dirty="0">
                <a:solidFill>
                  <a:schemeClr val="tx1"/>
                </a:solidFill>
                <a:ea typeface="+mn-lt"/>
                <a:cs typeface="+mn-lt"/>
              </a:rPr>
              <a:t>Fundamental</a:t>
            </a:r>
            <a:endParaRPr lang="en-US" sz="1800" dirty="0">
              <a:solidFill>
                <a:schemeClr val="tx1"/>
              </a:solidFill>
            </a:endParaRPr>
          </a:p>
          <a:p>
            <a:pPr indent="-115888">
              <a:buFont typeface="Courier New" panose="02070309020205020404" pitchFamily="49" charset="0"/>
              <a:buChar char="o"/>
            </a:pPr>
            <a:r>
              <a:rPr lang="en-US" sz="1800" dirty="0">
                <a:solidFill>
                  <a:schemeClr val="tx1"/>
                </a:solidFill>
                <a:ea typeface="+mn-lt"/>
                <a:cs typeface="+mn-lt"/>
              </a:rPr>
              <a:t>  Quantitative*</a:t>
            </a:r>
            <a:endParaRPr lang="en-US" sz="1800" dirty="0">
              <a:solidFill>
                <a:schemeClr val="tx1"/>
              </a:solidFill>
            </a:endParaRPr>
          </a:p>
          <a:p>
            <a:pPr indent="-115888">
              <a:buFont typeface="Courier New" panose="02070309020205020404" pitchFamily="49" charset="0"/>
              <a:buChar char="o"/>
            </a:pPr>
            <a:r>
              <a:rPr lang="en-US" sz="1800" dirty="0">
                <a:solidFill>
                  <a:schemeClr val="tx1"/>
                </a:solidFill>
                <a:ea typeface="+mn-lt"/>
                <a:cs typeface="+mn-lt"/>
              </a:rPr>
              <a:t>  Big data</a:t>
            </a:r>
            <a:endParaRPr lang="en-US" sz="1800" dirty="0">
              <a:solidFill>
                <a:schemeClr val="tx1"/>
              </a:solidFill>
            </a:endParaRPr>
          </a:p>
          <a:p>
            <a:pPr marL="0" indent="0">
              <a:buFont typeface="Arial" panose="020B0604020202020204" pitchFamily="34" charset="0"/>
              <a:buNone/>
            </a:pPr>
            <a:r>
              <a:rPr lang="en-US" sz="1800" b="1" dirty="0">
                <a:solidFill>
                  <a:srgbClr val="00B0F0"/>
                </a:solidFill>
                <a:ea typeface="+mn-lt"/>
                <a:cs typeface="+mn-lt"/>
              </a:rPr>
              <a:t>Answer Key </a:t>
            </a:r>
            <a:r>
              <a:rPr lang="en-US" sz="1800" b="1" dirty="0">
                <a:solidFill>
                  <a:srgbClr val="00B0F0"/>
                </a:solidFill>
                <a:ea typeface="+mn-lt"/>
                <a:cs typeface="+mn-lt"/>
                <a:sym typeface="Wingdings" panose="05000000000000000000" pitchFamily="2" charset="2"/>
              </a:rPr>
              <a:t></a:t>
            </a:r>
            <a:r>
              <a:rPr lang="en-US" sz="1800" b="1" dirty="0">
                <a:solidFill>
                  <a:schemeClr val="tx1"/>
                </a:solidFill>
                <a:ea typeface="+mn-lt"/>
                <a:cs typeface="+mn-lt"/>
                <a:sym typeface="Wingdings" panose="05000000000000000000" pitchFamily="2" charset="2"/>
              </a:rPr>
              <a:t> </a:t>
            </a:r>
            <a:r>
              <a:rPr lang="en-US" sz="1800" dirty="0">
                <a:solidFill>
                  <a:schemeClr val="tx1"/>
                </a:solidFill>
                <a:ea typeface="+mn-lt"/>
                <a:cs typeface="+mn-lt"/>
              </a:rPr>
              <a:t>LO 1.2.2. p.9 </a:t>
            </a:r>
            <a:endParaRPr lang="en-US" sz="1800" dirty="0">
              <a:solidFill>
                <a:schemeClr val="tx1"/>
              </a:solidFill>
            </a:endParaRPr>
          </a:p>
        </p:txBody>
      </p:sp>
      <p:pic>
        <p:nvPicPr>
          <p:cNvPr id="3" name="Picture 2">
            <a:extLst>
              <a:ext uri="{FF2B5EF4-FFF2-40B4-BE49-F238E27FC236}">
                <a16:creationId xmlns:a16="http://schemas.microsoft.com/office/drawing/2014/main" id="{1623F1EC-B7F2-45D3-98C4-913F4D3FB8C0}"/>
              </a:ext>
            </a:extLst>
          </p:cNvPr>
          <p:cNvPicPr>
            <a:picLocks noChangeAspect="1"/>
          </p:cNvPicPr>
          <p:nvPr/>
        </p:nvPicPr>
        <p:blipFill>
          <a:blip r:embed="rId4"/>
          <a:stretch>
            <a:fillRect/>
          </a:stretch>
        </p:blipFill>
        <p:spPr>
          <a:xfrm>
            <a:off x="3906529" y="3067780"/>
            <a:ext cx="7209136" cy="2940197"/>
          </a:xfrm>
          <a:prstGeom prst="rect">
            <a:avLst/>
          </a:prstGeom>
        </p:spPr>
      </p:pic>
    </p:spTree>
    <p:extLst>
      <p:ext uri="{BB962C8B-B14F-4D97-AF65-F5344CB8AC3E}">
        <p14:creationId xmlns:p14="http://schemas.microsoft.com/office/powerpoint/2010/main" val="259247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63E-D334-45F3-8AD4-70AC2BD00DC6}"/>
              </a:ext>
            </a:extLst>
          </p:cNvPr>
          <p:cNvSpPr>
            <a:spLocks noGrp="1"/>
          </p:cNvSpPr>
          <p:nvPr>
            <p:ph type="title"/>
          </p:nvPr>
        </p:nvSpPr>
        <p:spPr>
          <a:xfrm>
            <a:off x="217055" y="332509"/>
            <a:ext cx="12787745" cy="1885246"/>
          </a:xfrm>
        </p:spPr>
        <p:txBody>
          <a:bodyPr>
            <a:normAutofit/>
          </a:bodyPr>
          <a:lstStyle/>
          <a:p>
            <a:r>
              <a:rPr lang="en-US" dirty="0"/>
              <a:t>Q &amp; A </a:t>
            </a:r>
            <a:endParaRPr lang="en-US" i="1" dirty="0"/>
          </a:p>
        </p:txBody>
      </p:sp>
      <p:sp>
        <p:nvSpPr>
          <p:cNvPr id="4" name="Content Placeholder 3">
            <a:extLst>
              <a:ext uri="{FF2B5EF4-FFF2-40B4-BE49-F238E27FC236}">
                <a16:creationId xmlns:a16="http://schemas.microsoft.com/office/drawing/2014/main" id="{0F2467B5-CE18-4529-A9EF-0200ACC42F4E}"/>
              </a:ext>
            </a:extLst>
          </p:cNvPr>
          <p:cNvSpPr>
            <a:spLocks noGrp="1"/>
          </p:cNvSpPr>
          <p:nvPr>
            <p:ph sz="half" idx="2"/>
          </p:nvPr>
        </p:nvSpPr>
        <p:spPr>
          <a:xfrm>
            <a:off x="555567" y="2595211"/>
            <a:ext cx="11893665" cy="6825879"/>
          </a:xfrm>
        </p:spPr>
        <p:txBody>
          <a:bodyPr vert="horz" lIns="91440" tIns="45720" rIns="91440" bIns="45720" rtlCol="0" anchor="t">
            <a:normAutofit/>
          </a:bodyPr>
          <a:lstStyle/>
          <a:p>
            <a:pPr marL="0" indent="0">
              <a:buNone/>
            </a:pPr>
            <a:endParaRPr lang="en-US" sz="1000" b="1" dirty="0">
              <a:solidFill>
                <a:schemeClr val="tx2"/>
              </a:solidFill>
              <a:cs typeface="Calibri Light"/>
            </a:endParaRPr>
          </a:p>
          <a:p>
            <a:pPr marL="0" indent="0">
              <a:buNone/>
            </a:pPr>
            <a:endParaRPr lang="en-US" sz="4200" dirty="0">
              <a:solidFill>
                <a:schemeClr val="tx2"/>
              </a:solidFill>
              <a:cs typeface="Calibri"/>
            </a:endParaRPr>
          </a:p>
        </p:txBody>
      </p:sp>
      <p:sp>
        <p:nvSpPr>
          <p:cNvPr id="9" name="Rectangle 8">
            <a:extLst>
              <a:ext uri="{FF2B5EF4-FFF2-40B4-BE49-F238E27FC236}">
                <a16:creationId xmlns:a16="http://schemas.microsoft.com/office/drawing/2014/main" id="{4D37B17D-5A16-454D-82BA-6E8648F2FBCA}"/>
              </a:ext>
            </a:extLst>
          </p:cNvPr>
          <p:cNvSpPr/>
          <p:nvPr/>
        </p:nvSpPr>
        <p:spPr>
          <a:xfrm>
            <a:off x="10612582" y="8783782"/>
            <a:ext cx="2175163"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1FBB72-73D2-433F-9943-13649D8116E4}"/>
              </a:ext>
            </a:extLst>
          </p:cNvPr>
          <p:cNvPicPr>
            <a:picLocks noChangeAspect="1"/>
          </p:cNvPicPr>
          <p:nvPr/>
        </p:nvPicPr>
        <p:blipFill>
          <a:blip r:embed="rId3"/>
          <a:stretch>
            <a:fillRect/>
          </a:stretch>
        </p:blipFill>
        <p:spPr>
          <a:xfrm>
            <a:off x="11339195" y="8735863"/>
            <a:ext cx="1543050" cy="866775"/>
          </a:xfrm>
          <a:prstGeom prst="rect">
            <a:avLst/>
          </a:prstGeom>
        </p:spPr>
      </p:pic>
      <p:pic>
        <p:nvPicPr>
          <p:cNvPr id="3" name="Picture 2">
            <a:hlinkClick r:id="rId4"/>
            <a:extLst>
              <a:ext uri="{FF2B5EF4-FFF2-40B4-BE49-F238E27FC236}">
                <a16:creationId xmlns:a16="http://schemas.microsoft.com/office/drawing/2014/main" id="{2691C8C2-F26C-47A9-B211-CC28F8799618}"/>
              </a:ext>
            </a:extLst>
          </p:cNvPr>
          <p:cNvPicPr>
            <a:picLocks noChangeAspect="1"/>
          </p:cNvPicPr>
          <p:nvPr/>
        </p:nvPicPr>
        <p:blipFill>
          <a:blip r:embed="rId5"/>
          <a:stretch>
            <a:fillRect/>
          </a:stretch>
        </p:blipFill>
        <p:spPr>
          <a:xfrm>
            <a:off x="2939546" y="1806175"/>
            <a:ext cx="7673036" cy="7796463"/>
          </a:xfrm>
          <a:prstGeom prst="rect">
            <a:avLst/>
          </a:prstGeom>
        </p:spPr>
      </p:pic>
      <p:sp>
        <p:nvSpPr>
          <p:cNvPr id="7" name="Content Placeholder 3">
            <a:extLst>
              <a:ext uri="{FF2B5EF4-FFF2-40B4-BE49-F238E27FC236}">
                <a16:creationId xmlns:a16="http://schemas.microsoft.com/office/drawing/2014/main" id="{F609573D-C70D-4AB7-B45C-307767B2D322}"/>
              </a:ext>
            </a:extLst>
          </p:cNvPr>
          <p:cNvSpPr txBox="1">
            <a:spLocks/>
          </p:cNvSpPr>
          <p:nvPr/>
        </p:nvSpPr>
        <p:spPr>
          <a:xfrm>
            <a:off x="2464956" y="729955"/>
            <a:ext cx="9026640" cy="1100559"/>
          </a:xfrm>
          <a:prstGeom prst="rect">
            <a:avLst/>
          </a:prstGeom>
        </p:spPr>
        <p:txBody>
          <a:bodyPr vert="horz" lIns="91440" tIns="45720" rIns="91440" bIns="45720" rtlCol="0" anchor="t">
            <a:norm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0" indent="0">
              <a:buFont typeface="Arial" panose="020B0604020202020204" pitchFamily="34" charset="0"/>
              <a:buNone/>
            </a:pPr>
            <a:r>
              <a:rPr lang="en-US" sz="2500" dirty="0">
                <a:solidFill>
                  <a:schemeClr val="tx1"/>
                </a:solidFill>
              </a:rPr>
              <a:t>Kind reminders of upcoming webinars as we go through the Q &amp; A.</a:t>
            </a:r>
          </a:p>
          <a:p>
            <a:pPr marL="0" indent="0">
              <a:buFont typeface="Arial" panose="020B0604020202020204" pitchFamily="34" charset="0"/>
              <a:buNone/>
            </a:pPr>
            <a:r>
              <a:rPr lang="en-US" sz="2500" i="1" dirty="0">
                <a:solidFill>
                  <a:schemeClr val="tx1"/>
                </a:solidFill>
              </a:rPr>
              <a:t>Add your questions in the chat room please. </a:t>
            </a:r>
          </a:p>
        </p:txBody>
      </p:sp>
    </p:spTree>
    <p:extLst>
      <p:ext uri="{BB962C8B-B14F-4D97-AF65-F5344CB8AC3E}">
        <p14:creationId xmlns:p14="http://schemas.microsoft.com/office/powerpoint/2010/main" val="269906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63E-D334-45F3-8AD4-70AC2BD00DC6}"/>
              </a:ext>
            </a:extLst>
          </p:cNvPr>
          <p:cNvSpPr>
            <a:spLocks noGrp="1"/>
          </p:cNvSpPr>
          <p:nvPr>
            <p:ph type="title"/>
          </p:nvPr>
        </p:nvSpPr>
        <p:spPr>
          <a:xfrm>
            <a:off x="217055" y="332509"/>
            <a:ext cx="12787745" cy="1885246"/>
          </a:xfrm>
        </p:spPr>
        <p:txBody>
          <a:bodyPr>
            <a:normAutofit/>
          </a:bodyPr>
          <a:lstStyle/>
          <a:p>
            <a:r>
              <a:rPr lang="en-US" dirty="0"/>
              <a:t>In Closing </a:t>
            </a:r>
            <a:endParaRPr lang="en-US" i="1" dirty="0"/>
          </a:p>
        </p:txBody>
      </p:sp>
      <p:sp>
        <p:nvSpPr>
          <p:cNvPr id="4" name="Content Placeholder 3">
            <a:extLst>
              <a:ext uri="{FF2B5EF4-FFF2-40B4-BE49-F238E27FC236}">
                <a16:creationId xmlns:a16="http://schemas.microsoft.com/office/drawing/2014/main" id="{0F2467B5-CE18-4529-A9EF-0200ACC42F4E}"/>
              </a:ext>
            </a:extLst>
          </p:cNvPr>
          <p:cNvSpPr>
            <a:spLocks noGrp="1"/>
          </p:cNvSpPr>
          <p:nvPr>
            <p:ph sz="half" idx="2"/>
          </p:nvPr>
        </p:nvSpPr>
        <p:spPr>
          <a:xfrm>
            <a:off x="555567" y="2595211"/>
            <a:ext cx="11893665" cy="6825879"/>
          </a:xfrm>
        </p:spPr>
        <p:txBody>
          <a:bodyPr vert="horz" lIns="91440" tIns="45720" rIns="91440" bIns="45720" rtlCol="0" anchor="t">
            <a:normAutofit/>
          </a:bodyPr>
          <a:lstStyle/>
          <a:p>
            <a:pPr marL="0" indent="0">
              <a:buNone/>
            </a:pPr>
            <a:endParaRPr lang="en-US" sz="1000" b="1" dirty="0">
              <a:solidFill>
                <a:schemeClr val="tx2"/>
              </a:solidFill>
              <a:cs typeface="Calibri Light"/>
            </a:endParaRPr>
          </a:p>
          <a:p>
            <a:r>
              <a:rPr lang="en-US" sz="4400" dirty="0">
                <a:solidFill>
                  <a:schemeClr val="tx2"/>
                </a:solidFill>
              </a:rPr>
              <a:t>Upcoming webinars </a:t>
            </a:r>
          </a:p>
          <a:p>
            <a:pPr marL="0" indent="0">
              <a:buNone/>
            </a:pPr>
            <a:endParaRPr lang="en-US" sz="4400" dirty="0">
              <a:solidFill>
                <a:schemeClr val="tx2"/>
              </a:solidFill>
            </a:endParaRPr>
          </a:p>
          <a:p>
            <a:r>
              <a:rPr lang="en-US" sz="4400" dirty="0">
                <a:solidFill>
                  <a:schemeClr val="tx2"/>
                </a:solidFill>
              </a:rPr>
              <a:t>Contact Gene Getman </a:t>
            </a:r>
            <a:r>
              <a:rPr lang="en-US" sz="4400" dirty="0">
                <a:solidFill>
                  <a:srgbClr val="FF9900"/>
                </a:solidFill>
                <a:hlinkClick r:id="rId3"/>
              </a:rPr>
              <a:t>gene.getman@lombardodier.com</a:t>
            </a:r>
            <a:r>
              <a:rPr lang="en-US" sz="4400" dirty="0">
                <a:solidFill>
                  <a:srgbClr val="FF9900"/>
                </a:solidFill>
              </a:rPr>
              <a:t> </a:t>
            </a:r>
            <a:endParaRPr lang="en-US" sz="4400" dirty="0">
              <a:solidFill>
                <a:srgbClr val="FF9900"/>
              </a:solidFill>
              <a:cs typeface="Calibri"/>
            </a:endParaRPr>
          </a:p>
          <a:p>
            <a:pPr marL="0" indent="0">
              <a:buNone/>
            </a:pPr>
            <a:endParaRPr lang="en-US" sz="4400" dirty="0">
              <a:solidFill>
                <a:schemeClr val="tx2"/>
              </a:solidFill>
            </a:endParaRPr>
          </a:p>
          <a:p>
            <a:pPr marL="0" indent="0" algn="ctr">
              <a:buNone/>
            </a:pPr>
            <a:r>
              <a:rPr lang="en-US" sz="4400" dirty="0">
                <a:solidFill>
                  <a:schemeClr val="tx2"/>
                </a:solidFill>
              </a:rPr>
              <a:t>Learn more about the FDP Institute at </a:t>
            </a:r>
            <a:r>
              <a:rPr lang="en-US" sz="4400" dirty="0">
                <a:solidFill>
                  <a:schemeClr val="tx2"/>
                </a:solidFill>
                <a:hlinkClick r:id="rId4"/>
              </a:rPr>
              <a:t>www.fdpinstitute.org</a:t>
            </a:r>
            <a:r>
              <a:rPr lang="en-US" sz="4400" dirty="0">
                <a:solidFill>
                  <a:schemeClr val="tx2"/>
                </a:solidFill>
              </a:rPr>
              <a:t> </a:t>
            </a:r>
            <a:endParaRPr lang="en-US" sz="4200" dirty="0">
              <a:solidFill>
                <a:schemeClr val="tx2"/>
              </a:solidFill>
              <a:cs typeface="Calibri"/>
            </a:endParaRPr>
          </a:p>
        </p:txBody>
      </p:sp>
      <p:sp>
        <p:nvSpPr>
          <p:cNvPr id="9" name="Rectangle 8">
            <a:extLst>
              <a:ext uri="{FF2B5EF4-FFF2-40B4-BE49-F238E27FC236}">
                <a16:creationId xmlns:a16="http://schemas.microsoft.com/office/drawing/2014/main" id="{4D37B17D-5A16-454D-82BA-6E8648F2FBCA}"/>
              </a:ext>
            </a:extLst>
          </p:cNvPr>
          <p:cNvSpPr/>
          <p:nvPr/>
        </p:nvSpPr>
        <p:spPr>
          <a:xfrm>
            <a:off x="10612582" y="8783782"/>
            <a:ext cx="2175163"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1FBB72-73D2-433F-9943-13649D8116E4}"/>
              </a:ext>
            </a:extLst>
          </p:cNvPr>
          <p:cNvPicPr>
            <a:picLocks noChangeAspect="1"/>
          </p:cNvPicPr>
          <p:nvPr/>
        </p:nvPicPr>
        <p:blipFill>
          <a:blip r:embed="rId5"/>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3259803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p:txBody>
          <a:bodyPr/>
          <a:lstStyle/>
          <a:p>
            <a:r>
              <a:rPr lang="en-US" dirty="0"/>
              <a:t>Important information (1/2)</a:t>
            </a:r>
            <a:endParaRPr lang="en-GB" sz="2560" b="0" dirty="0"/>
          </a:p>
        </p:txBody>
      </p:sp>
      <p:sp>
        <p:nvSpPr>
          <p:cNvPr id="8" name="Text Placeholder 4"/>
          <p:cNvSpPr txBox="1">
            <a:spLocks/>
          </p:cNvSpPr>
          <p:nvPr/>
        </p:nvSpPr>
        <p:spPr bwMode="gray">
          <a:xfrm>
            <a:off x="358988" y="2300678"/>
            <a:ext cx="12286827" cy="5906347"/>
          </a:xfrm>
          <a:prstGeom prst="rect">
            <a:avLst/>
          </a:prstGeom>
        </p:spPr>
        <p:txBody>
          <a:bodyPr vert="horz" lIns="0" tIns="0" rIns="0" bIns="0" numCol="2" spcCol="216000" rtlCol="0">
            <a:noAutofit/>
          </a:bodyPr>
          <a:lstStyle>
            <a:lvl1pPr marL="0" indent="0" algn="l" defTabSz="914342" rtl="0" eaLnBrk="1" latinLnBrk="0" hangingPunct="1">
              <a:spcBef>
                <a:spcPts val="600"/>
              </a:spcBef>
              <a:buFont typeface="Arial" pitchFamily="34" charset="0"/>
              <a:buNone/>
              <a:defRPr sz="800" b="1" kern="1200" baseline="0">
                <a:solidFill>
                  <a:srgbClr val="404040"/>
                </a:solidFill>
                <a:latin typeface="+mn-lt"/>
                <a:ea typeface="+mn-ea"/>
                <a:cs typeface="+mn-cs"/>
              </a:defRPr>
            </a:lvl1pPr>
            <a:lvl2pPr marL="0" indent="0" algn="l" defTabSz="914342" rtl="0" eaLnBrk="1" latinLnBrk="0" hangingPunct="1">
              <a:spcBef>
                <a:spcPts val="0"/>
              </a:spcBef>
              <a:spcAft>
                <a:spcPts val="100"/>
              </a:spcAft>
              <a:buClr>
                <a:schemeClr val="tx2"/>
              </a:buClr>
              <a:buSzPct val="75000"/>
              <a:buFont typeface="Wingdings 2" panose="05020102010507070707" pitchFamily="18" charset="2"/>
              <a:buNone/>
              <a:defRPr sz="800" kern="1200">
                <a:solidFill>
                  <a:schemeClr val="tx2"/>
                </a:solidFill>
                <a:latin typeface="+mn-lt"/>
                <a:ea typeface="+mn-ea"/>
                <a:cs typeface="+mn-cs"/>
              </a:defRPr>
            </a:lvl2pPr>
            <a:lvl3pPr marL="180000" indent="-180000" algn="l" defTabSz="914342" rtl="0" eaLnBrk="1" latinLnBrk="0" hangingPunct="1">
              <a:spcBef>
                <a:spcPts val="900"/>
              </a:spcBef>
              <a:buClr>
                <a:schemeClr val="tx1"/>
              </a:buClr>
              <a:buSzPct val="75000"/>
              <a:buFont typeface="Wingdings 2" panose="05020102010507070707" pitchFamily="18" charset="2"/>
              <a:buChar char="¤"/>
              <a:defRPr sz="1400" kern="1200">
                <a:solidFill>
                  <a:schemeClr val="tx2"/>
                </a:solidFill>
                <a:latin typeface="+mn-lt"/>
                <a:ea typeface="+mn-ea"/>
                <a:cs typeface="+mn-cs"/>
              </a:defRPr>
            </a:lvl3pPr>
            <a:lvl4pPr marL="360000" indent="-180000" algn="l" defTabSz="914342" rtl="0" eaLnBrk="1" latinLnBrk="0" hangingPunct="1">
              <a:spcBef>
                <a:spcPts val="200"/>
              </a:spcBef>
              <a:buClr>
                <a:schemeClr val="tx1"/>
              </a:buClr>
              <a:buFont typeface="Arial" panose="020B0604020202020204" pitchFamily="34" charset="0"/>
              <a:buChar char="–"/>
              <a:defRPr sz="1400" kern="1200">
                <a:solidFill>
                  <a:schemeClr val="tx2"/>
                </a:solidFill>
                <a:latin typeface="+mn-lt"/>
                <a:ea typeface="+mn-ea"/>
                <a:cs typeface="+mn-cs"/>
              </a:defRPr>
            </a:lvl4pPr>
            <a:lvl5pPr marL="540000" indent="-180000" algn="l" defTabSz="914342" rtl="0" eaLnBrk="1" latinLnBrk="0" hangingPunct="1">
              <a:spcBef>
                <a:spcPts val="0"/>
              </a:spcBef>
              <a:buClr>
                <a:schemeClr val="tx1"/>
              </a:buClr>
              <a:buFont typeface="Wingdings 2" panose="05020102010507070707" pitchFamily="18" charset="2"/>
              <a:buChar char=""/>
              <a:defRPr sz="1400" kern="1200">
                <a:solidFill>
                  <a:schemeClr val="tx2"/>
                </a:solidFill>
                <a:latin typeface="+mn-lt"/>
                <a:ea typeface="+mn-ea"/>
                <a:cs typeface="+mn-cs"/>
              </a:defRPr>
            </a:lvl5pPr>
            <a:lvl6pPr marL="720000" indent="-180000" algn="l" defTabSz="914342" rtl="0" eaLnBrk="1" latinLnBrk="0" hangingPunct="1">
              <a:spcBef>
                <a:spcPts val="0"/>
              </a:spcBef>
              <a:buClr>
                <a:schemeClr val="tx1"/>
              </a:buClr>
              <a:buFont typeface="Arial" panose="020B0604020202020204" pitchFamily="34" charset="0"/>
              <a:buChar char="–"/>
              <a:defRPr sz="1400" kern="1200">
                <a:solidFill>
                  <a:schemeClr val="tx2"/>
                </a:solidFill>
                <a:latin typeface="+mn-lt"/>
                <a:ea typeface="+mn-ea"/>
                <a:cs typeface="+mn-cs"/>
              </a:defRPr>
            </a:lvl6pPr>
            <a:lvl7pPr marL="900000" indent="-180000" algn="l" defTabSz="914342" rtl="0" eaLnBrk="1" latinLnBrk="0" hangingPunct="1">
              <a:spcBef>
                <a:spcPts val="0"/>
              </a:spcBef>
              <a:buClr>
                <a:schemeClr val="tx1"/>
              </a:buClr>
              <a:buFont typeface="Wingdings 2" panose="05020102010507070707" pitchFamily="18" charset="2"/>
              <a:buChar char=""/>
              <a:defRPr sz="1400" kern="1200">
                <a:solidFill>
                  <a:schemeClr val="tx2"/>
                </a:solidFill>
                <a:latin typeface="+mn-lt"/>
                <a:ea typeface="+mn-ea"/>
                <a:cs typeface="+mn-cs"/>
              </a:defRPr>
            </a:lvl7pPr>
            <a:lvl8pPr marL="1080000" indent="-180000" algn="l" defTabSz="914342" rtl="0" eaLnBrk="1" latinLnBrk="0" hangingPunct="1">
              <a:spcBef>
                <a:spcPts val="0"/>
              </a:spcBef>
              <a:buClr>
                <a:schemeClr val="tx1"/>
              </a:buClr>
              <a:buFont typeface="Arial" panose="020B0604020202020204" pitchFamily="34" charset="0"/>
              <a:buChar char="–"/>
              <a:defRPr sz="1400" kern="1200">
                <a:solidFill>
                  <a:schemeClr val="tx2"/>
                </a:solidFill>
                <a:latin typeface="+mn-lt"/>
                <a:ea typeface="+mn-ea"/>
                <a:cs typeface="+mn-cs"/>
              </a:defRPr>
            </a:lvl8pPr>
            <a:lvl9pPr marL="1260000" indent="-180000" algn="l" defTabSz="914342" rtl="0" eaLnBrk="1" latinLnBrk="0" hangingPunct="1">
              <a:spcBef>
                <a:spcPts val="0"/>
              </a:spcBef>
              <a:buClr>
                <a:schemeClr val="tx1"/>
              </a:buClr>
              <a:buFont typeface="Wingdings 2" panose="05020102010507070707" pitchFamily="18" charset="2"/>
              <a:buChar char=""/>
              <a:defRPr sz="1400" kern="1200" baseline="0">
                <a:solidFill>
                  <a:schemeClr val="tx2"/>
                </a:solidFill>
                <a:latin typeface="+mn-lt"/>
                <a:ea typeface="+mn-ea"/>
                <a:cs typeface="+mn-cs"/>
              </a:defRPr>
            </a:lvl9pPr>
          </a:lstStyle>
          <a:p>
            <a:pPr lvl="1" fontAlgn="auto">
              <a:buClr>
                <a:srgbClr val="000000"/>
              </a:buClr>
              <a:defRPr/>
            </a:pPr>
            <a:r>
              <a:rPr lang="en-US" sz="1138" dirty="0">
                <a:solidFill>
                  <a:schemeClr val="tx1"/>
                </a:solidFill>
              </a:rPr>
              <a:t>This presentation (i) is not, nor is it intended to be, marketing material or advertising within the meaning of the Investment Advisers Act of 1940, the rules and guidance of the Securities and Exchange Commission (“SEC”) or the Conduct Rules of the Financial Industry Regulatory Authority (“FINRA”), (ii) is for informational use only by the receiving party for general due diligence purposes, and (iii) is not intended to be an offer to invest in any security. Any such offer will only be made pursuant to delivering of definitive documentation.  </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This document is the property of LOIM and is addressed to its recipient exclusively for their personal use. It may not be reproduced (in whole or in part), transmitted, modified, or used for any other purpose without the prior written permission of LOIM. It is not intended for distribution, publication, or use in any jurisdiction where such distribution, publication, or use would be unlawful. This information is strictly confidential and may not be reproduced for, disclosed to or otherwise provided in any format to any other person or entity without the prior written consent of Lombard Odier Asset Management (USA) Corp., or one of its affiliates (together, “LOIM”).</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This document is not a recommendation to subscribe to and does not constitute an offer to sell or a solicitation or an offer to shares of any investment vehicle (“Fund”) nor shall there be any sale of Fund shares in any jurisdiction in which such offer, solicitation or sale would be unlawful. Consequently, the offering of Fund shares may be restricted in certain jurisdictions. Prospective investors must inform themselves of, and observe, such restrictions, including legal, tax, foreign exchange or other restrictions in their relevant jurisdictions. Neither this document nor any part of it shall form the basis of, or be relied on in connection with, any contract to purchase or subscription for Fund shares. Any such acquisition may only be made on the basis of the official documents of a Fund each in their final form. The confidential memorandum, the memorandum and articles of association and the subscription agreement are the only official offering documents of any Fund shares (the “Offering Documents”).</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There can be no assurance that investment objective will be achieved or that there will be a return on capital. Past or estimated performance is not necessarily indicative of future results and no assurance can be made that profits will be achieved or that substantial losses will not be incurred. This document does not contain personalized recommendations or advice and is not intended to substitute any professional advice on investment in financial products. Before making an investment in a Fund, an investor should read the entire Offering Documents, and in particular the risk factors pertaining to an investment in such Fund, consider carefully the suitability of such investment to his/her particular circumstances and, where necessary, obtain independent professional advice in respect of risks, as well as any legal, regulatory, credit, tax, and accounting consequences.</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An investment in this strategy is not suitable for all investors. Making an investment in a Fund is speculative. The contents of this document are intended for persons who are sophisticated investment professionals and who are either authorized or regulated to operate in the financial markets or persons who have been vetted by LOIM as having the expertise, experience and knowledge of the investment matters set out in this document and in respect of whom LOIM has received an assurance that they are capable of making their own investment decisions and understanding the risks involved in making investments of the type included in this document or other persons that LOIM has expressly confirmed as being appropriate recipients of this document. If you are not a person falling within the above categories, you are kindly asked to either return this document to LOIM or to destroy it and are expressly warned that you must not rely upon its contents or have regard to any of the matters set out in this document in relation to investment matters and must not transmit this document to any other person.</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This document contains the opinions of LOIM, as at the date of issue. The information and analysis contained herein are based on sources believed to be reliable. However, LOIM does not guarantee the timeliness, accuracy, or completeness of the information contained in this document, nor does it accept any liability for any loss or damage resulting from its use. All information and opinions as well as the prices indicated may change without notice.</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HISTORICAL PERFORMANCE INFORMATION DEPICTED HEREIN IS NOT INDICATIVE OF FUTURE PERFORMANCE OR INVESTMENT RETURNS, AND ACTUAL EVENTS OR CONDITIONS MAY NOT BE CONSISTENT WITH, AND MAY DIFFER MATERIALLY FROM, THOSE DEPICTED.  LOIM makes no representations or warranties as to the accuracy or completeness of such estimated performance figures, and further no such estimated performance figures shall be relied upon as a promise by, or representation by, LOIM whether as to past or future performance results.  </a:t>
            </a:r>
          </a:p>
          <a:p>
            <a:pPr lvl="1" fontAlgn="auto">
              <a:buClr>
                <a:srgbClr val="000000"/>
              </a:buClr>
              <a:defRPr/>
            </a:pPr>
            <a:r>
              <a:rPr lang="en-US" sz="1138" dirty="0">
                <a:solidFill>
                  <a:schemeClr val="tx1"/>
                </a:solidFill>
              </a:rPr>
              <a:t>The information presented herein is intended to be a summary only and LOIM makes no representation as to the accuracy of such information.  This presentation may contain targeted returns and forward-looking statements. “Forward-looking statements,” can be identified by the use of forward-looking terminology such as “may”, “should”, “expect”, “anticipate”, “project”, “estimate”, “intend”, “continue” or “believe” or the negatives thereof, or variations thereon, or other comparable terminology.   Investors are cautioned not to place undue reliance on such returns and statements, as actual returns and results could differ materially due to various risks and uncertainties.  In considering any transactional history or prior performance information contained herein, investors should bear in mind that transactional history or prior performance is not necessarily indicative of future results, and there can be no assurance that the Fund will achieve comparable results.  Such descriptions are provided for illustrative purposes only and there can be no assurance that LOIM will be able to implement its investment strategies in a similar manner or pursue similar transactions or be able to avoid losses.</a:t>
            </a:r>
          </a:p>
        </p:txBody>
      </p:sp>
      <p:cxnSp>
        <p:nvCxnSpPr>
          <p:cNvPr id="4" name="Straight Connector 3">
            <a:extLst>
              <a:ext uri="{FF2B5EF4-FFF2-40B4-BE49-F238E27FC236}">
                <a16:creationId xmlns:a16="http://schemas.microsoft.com/office/drawing/2014/main" id="{1127B81F-56C2-4E45-BE14-3C6914ED0EB3}"/>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B7ECCC8-2D10-439A-A7AC-694BD1EB5C96}"/>
              </a:ext>
            </a:extLst>
          </p:cNvPr>
          <p:cNvPicPr>
            <a:picLocks noChangeAspect="1"/>
          </p:cNvPicPr>
          <p:nvPr/>
        </p:nvPicPr>
        <p:blipFill rotWithShape="1">
          <a:blip r:embed="rId3">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7" name="Picture 6">
            <a:extLst>
              <a:ext uri="{FF2B5EF4-FFF2-40B4-BE49-F238E27FC236}">
                <a16:creationId xmlns:a16="http://schemas.microsoft.com/office/drawing/2014/main" id="{9C9610C3-FEE3-4F62-B445-3654CD01CF96}"/>
              </a:ext>
            </a:extLst>
          </p:cNvPr>
          <p:cNvPicPr>
            <a:picLocks noChangeAspect="1"/>
          </p:cNvPicPr>
          <p:nvPr/>
        </p:nvPicPr>
        <p:blipFill rotWithShape="1">
          <a:blip r:embed="rId4"/>
          <a:srcRect t="44796" b="19821"/>
          <a:stretch/>
        </p:blipFill>
        <p:spPr>
          <a:xfrm>
            <a:off x="10698540" y="8975467"/>
            <a:ext cx="1948720" cy="543653"/>
          </a:xfrm>
          <a:prstGeom prst="rect">
            <a:avLst/>
          </a:prstGeom>
        </p:spPr>
      </p:pic>
    </p:spTree>
    <p:extLst>
      <p:ext uri="{BB962C8B-B14F-4D97-AF65-F5344CB8AC3E}">
        <p14:creationId xmlns:p14="http://schemas.microsoft.com/office/powerpoint/2010/main" val="2495077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p:txBody>
          <a:bodyPr/>
          <a:lstStyle/>
          <a:p>
            <a:r>
              <a:rPr lang="en-US" dirty="0"/>
              <a:t>Important information (2/2)</a:t>
            </a:r>
            <a:endParaRPr lang="en-GB" sz="2560" b="0" dirty="0"/>
          </a:p>
        </p:txBody>
      </p:sp>
      <p:sp>
        <p:nvSpPr>
          <p:cNvPr id="6" name="Text Placeholder 4"/>
          <p:cNvSpPr txBox="1">
            <a:spLocks/>
          </p:cNvSpPr>
          <p:nvPr/>
        </p:nvSpPr>
        <p:spPr bwMode="gray">
          <a:xfrm>
            <a:off x="358988" y="2300678"/>
            <a:ext cx="12286827" cy="5526740"/>
          </a:xfrm>
          <a:prstGeom prst="rect">
            <a:avLst/>
          </a:prstGeom>
        </p:spPr>
        <p:txBody>
          <a:bodyPr vert="horz" lIns="0" tIns="0" rIns="0" bIns="0" numCol="2" spcCol="216000" rtlCol="0">
            <a:noAutofit/>
          </a:bodyPr>
          <a:lstStyle>
            <a:lvl1pPr marL="0" indent="0" algn="l" defTabSz="914342" rtl="0" eaLnBrk="1" latinLnBrk="0" hangingPunct="1">
              <a:spcBef>
                <a:spcPts val="600"/>
              </a:spcBef>
              <a:buFont typeface="Arial" pitchFamily="34" charset="0"/>
              <a:buNone/>
              <a:defRPr sz="800" b="1" kern="1200" baseline="0">
                <a:solidFill>
                  <a:srgbClr val="404040"/>
                </a:solidFill>
                <a:latin typeface="+mn-lt"/>
                <a:ea typeface="+mn-ea"/>
                <a:cs typeface="+mn-cs"/>
              </a:defRPr>
            </a:lvl1pPr>
            <a:lvl2pPr marL="0" indent="0" algn="l" defTabSz="914342" rtl="0" eaLnBrk="1" latinLnBrk="0" hangingPunct="1">
              <a:spcBef>
                <a:spcPts val="0"/>
              </a:spcBef>
              <a:spcAft>
                <a:spcPts val="100"/>
              </a:spcAft>
              <a:buClr>
                <a:schemeClr val="tx2"/>
              </a:buClr>
              <a:buSzPct val="75000"/>
              <a:buFont typeface="Wingdings 2" panose="05020102010507070707" pitchFamily="18" charset="2"/>
              <a:buNone/>
              <a:defRPr sz="800" kern="1200">
                <a:solidFill>
                  <a:schemeClr val="tx2"/>
                </a:solidFill>
                <a:latin typeface="+mn-lt"/>
                <a:ea typeface="+mn-ea"/>
                <a:cs typeface="+mn-cs"/>
              </a:defRPr>
            </a:lvl2pPr>
            <a:lvl3pPr marL="180000" indent="-180000" algn="l" defTabSz="914342" rtl="0" eaLnBrk="1" latinLnBrk="0" hangingPunct="1">
              <a:spcBef>
                <a:spcPts val="900"/>
              </a:spcBef>
              <a:buClr>
                <a:schemeClr val="tx1"/>
              </a:buClr>
              <a:buSzPct val="75000"/>
              <a:buFont typeface="Wingdings 2" panose="05020102010507070707" pitchFamily="18" charset="2"/>
              <a:buChar char="¤"/>
              <a:defRPr sz="1400" kern="1200">
                <a:solidFill>
                  <a:schemeClr val="tx2"/>
                </a:solidFill>
                <a:latin typeface="+mn-lt"/>
                <a:ea typeface="+mn-ea"/>
                <a:cs typeface="+mn-cs"/>
              </a:defRPr>
            </a:lvl3pPr>
            <a:lvl4pPr marL="360000" indent="-180000" algn="l" defTabSz="914342" rtl="0" eaLnBrk="1" latinLnBrk="0" hangingPunct="1">
              <a:spcBef>
                <a:spcPts val="200"/>
              </a:spcBef>
              <a:buClr>
                <a:schemeClr val="tx1"/>
              </a:buClr>
              <a:buFont typeface="Arial" panose="020B0604020202020204" pitchFamily="34" charset="0"/>
              <a:buChar char="–"/>
              <a:defRPr sz="1400" kern="1200">
                <a:solidFill>
                  <a:schemeClr val="tx2"/>
                </a:solidFill>
                <a:latin typeface="+mn-lt"/>
                <a:ea typeface="+mn-ea"/>
                <a:cs typeface="+mn-cs"/>
              </a:defRPr>
            </a:lvl4pPr>
            <a:lvl5pPr marL="540000" indent="-180000" algn="l" defTabSz="914342" rtl="0" eaLnBrk="1" latinLnBrk="0" hangingPunct="1">
              <a:spcBef>
                <a:spcPts val="0"/>
              </a:spcBef>
              <a:buClr>
                <a:schemeClr val="tx1"/>
              </a:buClr>
              <a:buFont typeface="Wingdings 2" panose="05020102010507070707" pitchFamily="18" charset="2"/>
              <a:buChar char=""/>
              <a:defRPr sz="1400" kern="1200">
                <a:solidFill>
                  <a:schemeClr val="tx2"/>
                </a:solidFill>
                <a:latin typeface="+mn-lt"/>
                <a:ea typeface="+mn-ea"/>
                <a:cs typeface="+mn-cs"/>
              </a:defRPr>
            </a:lvl5pPr>
            <a:lvl6pPr marL="720000" indent="-180000" algn="l" defTabSz="914342" rtl="0" eaLnBrk="1" latinLnBrk="0" hangingPunct="1">
              <a:spcBef>
                <a:spcPts val="0"/>
              </a:spcBef>
              <a:buClr>
                <a:schemeClr val="tx1"/>
              </a:buClr>
              <a:buFont typeface="Arial" panose="020B0604020202020204" pitchFamily="34" charset="0"/>
              <a:buChar char="–"/>
              <a:defRPr sz="1400" kern="1200">
                <a:solidFill>
                  <a:schemeClr val="tx2"/>
                </a:solidFill>
                <a:latin typeface="+mn-lt"/>
                <a:ea typeface="+mn-ea"/>
                <a:cs typeface="+mn-cs"/>
              </a:defRPr>
            </a:lvl6pPr>
            <a:lvl7pPr marL="900000" indent="-180000" algn="l" defTabSz="914342" rtl="0" eaLnBrk="1" latinLnBrk="0" hangingPunct="1">
              <a:spcBef>
                <a:spcPts val="0"/>
              </a:spcBef>
              <a:buClr>
                <a:schemeClr val="tx1"/>
              </a:buClr>
              <a:buFont typeface="Wingdings 2" panose="05020102010507070707" pitchFamily="18" charset="2"/>
              <a:buChar char=""/>
              <a:defRPr sz="1400" kern="1200">
                <a:solidFill>
                  <a:schemeClr val="tx2"/>
                </a:solidFill>
                <a:latin typeface="+mn-lt"/>
                <a:ea typeface="+mn-ea"/>
                <a:cs typeface="+mn-cs"/>
              </a:defRPr>
            </a:lvl7pPr>
            <a:lvl8pPr marL="1080000" indent="-180000" algn="l" defTabSz="914342" rtl="0" eaLnBrk="1" latinLnBrk="0" hangingPunct="1">
              <a:spcBef>
                <a:spcPts val="0"/>
              </a:spcBef>
              <a:buClr>
                <a:schemeClr val="tx1"/>
              </a:buClr>
              <a:buFont typeface="Arial" panose="020B0604020202020204" pitchFamily="34" charset="0"/>
              <a:buChar char="–"/>
              <a:defRPr sz="1400" kern="1200">
                <a:solidFill>
                  <a:schemeClr val="tx2"/>
                </a:solidFill>
                <a:latin typeface="+mn-lt"/>
                <a:ea typeface="+mn-ea"/>
                <a:cs typeface="+mn-cs"/>
              </a:defRPr>
            </a:lvl8pPr>
            <a:lvl9pPr marL="1260000" indent="-180000" algn="l" defTabSz="914342" rtl="0" eaLnBrk="1" latinLnBrk="0" hangingPunct="1">
              <a:spcBef>
                <a:spcPts val="0"/>
              </a:spcBef>
              <a:buClr>
                <a:schemeClr val="tx1"/>
              </a:buClr>
              <a:buFont typeface="Wingdings 2" panose="05020102010507070707" pitchFamily="18" charset="2"/>
              <a:buChar char=""/>
              <a:defRPr sz="1400" kern="1200" baseline="0">
                <a:solidFill>
                  <a:schemeClr val="tx2"/>
                </a:solidFill>
                <a:latin typeface="+mn-lt"/>
                <a:ea typeface="+mn-ea"/>
                <a:cs typeface="+mn-cs"/>
              </a:defRPr>
            </a:lvl9pPr>
          </a:lstStyle>
          <a:p>
            <a:pPr lvl="1" fontAlgn="auto">
              <a:buClr>
                <a:srgbClr val="000000"/>
              </a:buClr>
              <a:defRPr/>
            </a:pPr>
            <a:r>
              <a:rPr lang="en-US" sz="1138" b="1" dirty="0">
                <a:solidFill>
                  <a:schemeClr val="tx1"/>
                </a:solidFill>
              </a:rPr>
              <a:t>PAST PERFORMANCE IS NOT INDICATIVE OF FUTURE RESULTS.</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The presentation of the exposures or risks identified in this presentation is not intended to be complete. There may be other exposures or risks, of which LOIM may or may not be aware, that would affect the performance or risks of the Fund.  In addition, trading strategies may involve, among other techniques, leverage, short selling and various derivatives, each of which entails separate and distinct risks.</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Alternative investments often engage in leverage and other investment practices that are extremely speculative and involve a high degree of risk. Such practices may increase the volatility of performance and the risk of investment loss, including the loss of the entire amount invested. Alternative investments may themselves invest in instruments that may be highly illiquid and difficult to value. This may also limit your ability to redeem or transfer your investment or delay receipt of redemption proceeds. We refer you to the offering materials for a more complete discussion of the risks relating to an investment in any particular alternative investment.</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rgbClr val="404040"/>
                </a:solidFill>
                <a:latin typeface="Arial Narrow" pitchFamily="34" charset="0"/>
              </a:rPr>
              <a:t>ITD figure since the inception of the Strategy on August 1, 2018. Performance information shown reflects pro forma adjusted net returns assuming application of a 1.50% management fee, 20% performance fee and estimated operational expenses. Performance shown net of fees and expenses and includes reinvestment of earnings, capital gains, interest and dividends. The Portfolio information reflects trading results for the track record of the sub-portfolio, 1798 Q Strategy (the “Portfolio”), that is traded and managed by Mr. Qaisar Hasan within the 1798 Fundamental Equities Master Fund. Because the Portfolio is part of a larger fund that includes other strategies managed by different portfolio managers, no investment vehicle or product achieved the specific returns shown herein. </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 </a:t>
            </a:r>
          </a:p>
          <a:p>
            <a:pPr lvl="1" fontAlgn="auto">
              <a:buClr>
                <a:srgbClr val="000000"/>
              </a:buClr>
              <a:defRPr/>
            </a:pPr>
            <a:endParaRPr lang="en-US" sz="1138" dirty="0">
              <a:solidFill>
                <a:schemeClr val="tx1"/>
              </a:solidFill>
            </a:endParaRPr>
          </a:p>
          <a:p>
            <a:pPr lvl="1" fontAlgn="auto">
              <a:buClr>
                <a:srgbClr val="000000"/>
              </a:buClr>
              <a:defRPr/>
            </a:pPr>
            <a:endParaRPr lang="en-US" sz="1138" dirty="0">
              <a:solidFill>
                <a:schemeClr val="tx1"/>
              </a:solidFill>
            </a:endParaRPr>
          </a:p>
          <a:p>
            <a:pPr lvl="1" fontAlgn="auto">
              <a:buClr>
                <a:srgbClr val="000000"/>
              </a:buClr>
              <a:defRPr/>
            </a:pPr>
            <a:endParaRPr lang="en-US" sz="1138" dirty="0">
              <a:solidFill>
                <a:schemeClr val="tx1"/>
              </a:solidFill>
            </a:endParaRPr>
          </a:p>
          <a:p>
            <a:pPr lvl="1" fontAlgn="auto">
              <a:buClr>
                <a:srgbClr val="000000"/>
              </a:buClr>
              <a:defRPr/>
            </a:pPr>
            <a:endParaRPr lang="en-US" sz="1138" dirty="0">
              <a:solidFill>
                <a:schemeClr val="tx1"/>
              </a:solidFill>
            </a:endParaRPr>
          </a:p>
          <a:p>
            <a:pPr lvl="1" fontAlgn="auto">
              <a:buClr>
                <a:srgbClr val="000000"/>
              </a:buClr>
              <a:defRPr/>
            </a:pPr>
            <a:endParaRPr lang="en-US" sz="1138" dirty="0">
              <a:solidFill>
                <a:schemeClr val="tx1"/>
              </a:solidFill>
            </a:endParaRPr>
          </a:p>
          <a:p>
            <a:pPr lvl="1" fontAlgn="auto">
              <a:buClr>
                <a:srgbClr val="000000"/>
              </a:buClr>
              <a:defRPr/>
            </a:pPr>
            <a:endParaRPr lang="en-US" sz="1138" dirty="0">
              <a:solidFill>
                <a:schemeClr val="tx1"/>
              </a:solidFill>
            </a:endParaRPr>
          </a:p>
          <a:p>
            <a:pPr lvl="1" fontAlgn="auto">
              <a:buClr>
                <a:srgbClr val="000000"/>
              </a:buClr>
              <a:defRPr/>
            </a:pPr>
            <a:r>
              <a:rPr lang="en-US" sz="1138" b="1" dirty="0">
                <a:solidFill>
                  <a:schemeClr val="tx1"/>
                </a:solidFill>
              </a:rPr>
              <a:t>NOTES REGARDING INDICES.  </a:t>
            </a:r>
            <a:r>
              <a:rPr lang="en-US" sz="1138" dirty="0">
                <a:solidFill>
                  <a:schemeClr val="tx1"/>
                </a:solidFill>
              </a:rPr>
              <a:t>Any indices cited herein are provided only as examples of general market performance. No index is directly comparable to the past or future performance of the Fund. It should not be assumed that the Fund will invest in any specific securities that comprise any index, nor should it be understood to mean that there is a correlation between the Fund’s returns and any index returns. Any case study has been provided for discussion purposes only and is no guarantee of future results of any investment in the Fund. There is no guarantee that any such investment opportunity will become available to the Fund.</a:t>
            </a:r>
          </a:p>
          <a:p>
            <a:pPr lvl="1" fontAlgn="auto">
              <a:buClr>
                <a:srgbClr val="000000"/>
              </a:buClr>
              <a:defRPr/>
            </a:pPr>
            <a:r>
              <a:rPr lang="en-US" sz="1138" dirty="0">
                <a:solidFill>
                  <a:schemeClr val="tx1"/>
                </a:solidFill>
              </a:rPr>
              <a:t>S&amp;P 500 Total Return Index. Calculated intraday by S&amp;P based on the price changes and reinvested dividends of SPX Index.</a:t>
            </a:r>
          </a:p>
          <a:p>
            <a:pPr lvl="1" fontAlgn="auto">
              <a:buClr>
                <a:srgbClr val="000000"/>
              </a:buClr>
              <a:defRPr/>
            </a:pPr>
            <a:r>
              <a:rPr lang="en-US" sz="1138" dirty="0">
                <a:solidFill>
                  <a:schemeClr val="tx1"/>
                </a:solidFill>
              </a:rPr>
              <a:t>The HFRX Equity Hedge Index is constructed by Hedge Fund Research, Inc. to represent the universe of Equity long/short hedge fund managers.</a:t>
            </a:r>
          </a:p>
          <a:p>
            <a:pPr lvl="1" fontAlgn="auto">
              <a:buClr>
                <a:srgbClr val="000000"/>
              </a:buClr>
              <a:defRPr/>
            </a:pPr>
            <a:endParaRPr lang="en-US" sz="1138" b="1" dirty="0">
              <a:solidFill>
                <a:schemeClr val="tx1"/>
              </a:solidFill>
            </a:endParaRPr>
          </a:p>
          <a:p>
            <a:pPr lvl="1" fontAlgn="auto">
              <a:buClr>
                <a:srgbClr val="000000"/>
              </a:buClr>
              <a:defRPr/>
            </a:pPr>
            <a:r>
              <a:rPr lang="en-US" sz="1138" b="1" dirty="0">
                <a:solidFill>
                  <a:schemeClr val="tx1"/>
                </a:solidFill>
              </a:rPr>
              <a:t>NOTES REGARDING CASE STUDIES. </a:t>
            </a:r>
            <a:r>
              <a:rPr lang="en-US" sz="1138" dirty="0">
                <a:solidFill>
                  <a:schemeClr val="tx1"/>
                </a:solidFill>
              </a:rPr>
              <a:t>The case studies provided in this document are for illustrative purposes only and do not purport to be recommendation of an investment in, or a comprehensive statement of all of the factors or considerations which may be relevant to an investment in, the referenced securities. The case studies have been selected to illustrate the investment process undertaken by the Manager in respect of a certain type of investment, but may not be representative of the Strategy’s past or future portfolio of investments as a whole and it should be understood that the case studies of themselves will not be sufficient to give a clear and balanced view of the investment process undertaken by the Manager or of the composition of the investment portfolio of the Strategy now or in the future.</a:t>
            </a:r>
          </a:p>
          <a:p>
            <a:pPr lvl="1" fontAlgn="auto">
              <a:buClr>
                <a:srgbClr val="000000"/>
              </a:buClr>
              <a:defRPr/>
            </a:pPr>
            <a:endParaRPr lang="en-US" sz="1138" dirty="0">
              <a:solidFill>
                <a:schemeClr val="tx1"/>
              </a:solidFill>
            </a:endParaRPr>
          </a:p>
          <a:p>
            <a:pPr lvl="1" fontAlgn="auto">
              <a:buClr>
                <a:srgbClr val="000000"/>
              </a:buClr>
              <a:defRPr/>
            </a:pPr>
            <a:r>
              <a:rPr lang="en-US" sz="1138" dirty="0">
                <a:solidFill>
                  <a:schemeClr val="tx1"/>
                </a:solidFill>
              </a:rPr>
              <a:t>©2019 LOIM. All rights reserved.</a:t>
            </a:r>
          </a:p>
        </p:txBody>
      </p:sp>
      <p:cxnSp>
        <p:nvCxnSpPr>
          <p:cNvPr id="4" name="Straight Connector 3">
            <a:extLst>
              <a:ext uri="{FF2B5EF4-FFF2-40B4-BE49-F238E27FC236}">
                <a16:creationId xmlns:a16="http://schemas.microsoft.com/office/drawing/2014/main" id="{E4AE333B-1FCF-4E2F-9300-32D99C43CE5B}"/>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AB998EA-66DD-47AB-ADC0-579D78919B02}"/>
              </a:ext>
            </a:extLst>
          </p:cNvPr>
          <p:cNvPicPr>
            <a:picLocks noChangeAspect="1"/>
          </p:cNvPicPr>
          <p:nvPr/>
        </p:nvPicPr>
        <p:blipFill rotWithShape="1">
          <a:blip r:embed="rId3">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7" name="Picture 6">
            <a:extLst>
              <a:ext uri="{FF2B5EF4-FFF2-40B4-BE49-F238E27FC236}">
                <a16:creationId xmlns:a16="http://schemas.microsoft.com/office/drawing/2014/main" id="{EB3C5051-5662-48F0-9C33-D114E93586F5}"/>
              </a:ext>
            </a:extLst>
          </p:cNvPr>
          <p:cNvPicPr>
            <a:picLocks noChangeAspect="1"/>
          </p:cNvPicPr>
          <p:nvPr/>
        </p:nvPicPr>
        <p:blipFill rotWithShape="1">
          <a:blip r:embed="rId4"/>
          <a:srcRect t="44796" b="19821"/>
          <a:stretch/>
        </p:blipFill>
        <p:spPr>
          <a:xfrm>
            <a:off x="10698540" y="8975467"/>
            <a:ext cx="1948720" cy="543653"/>
          </a:xfrm>
          <a:prstGeom prst="rect">
            <a:avLst/>
          </a:prstGeom>
        </p:spPr>
      </p:pic>
    </p:spTree>
    <p:extLst>
      <p:ext uri="{BB962C8B-B14F-4D97-AF65-F5344CB8AC3E}">
        <p14:creationId xmlns:p14="http://schemas.microsoft.com/office/powerpoint/2010/main" val="3653377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6CF6E9C-6D92-4C27-A289-9E5C6C6754B2}"/>
              </a:ext>
            </a:extLst>
          </p:cNvPr>
          <p:cNvSpPr txBox="1">
            <a:spLocks/>
          </p:cNvSpPr>
          <p:nvPr/>
        </p:nvSpPr>
        <p:spPr>
          <a:xfrm>
            <a:off x="936442" y="2404535"/>
            <a:ext cx="11535973" cy="7198103"/>
          </a:xfrm>
          <a:prstGeom prst="rect">
            <a:avLst/>
          </a:prstGeom>
        </p:spPr>
        <p:txBody>
          <a:bodyPr vert="horz" lIns="91440" tIns="45720" rIns="91440" bIns="45720" rtlCol="0">
            <a:noAutofit/>
          </a:bodyPr>
          <a:lstStyle>
            <a:lvl1pPr marL="243843" indent="-243843" algn="l" defTabSz="975372" rtl="0" eaLnBrk="1" latinLnBrk="0" hangingPunct="1">
              <a:lnSpc>
                <a:spcPct val="90000"/>
              </a:lnSpc>
              <a:spcBef>
                <a:spcPts val="1067"/>
              </a:spcBef>
              <a:buFont typeface="Arial" panose="020B0604020202020204" pitchFamily="34" charset="0"/>
              <a:buChar char="•"/>
              <a:defRPr sz="2844" kern="1200">
                <a:solidFill>
                  <a:schemeClr val="bg2"/>
                </a:solidFill>
                <a:latin typeface="+mn-lt"/>
                <a:ea typeface="+mn-ea"/>
                <a:cs typeface="+mn-cs"/>
              </a:defRPr>
            </a:lvl1pPr>
            <a:lvl2pPr marL="731529" indent="-243843" algn="l" defTabSz="975372" rtl="0" eaLnBrk="1" latinLnBrk="0" hangingPunct="1">
              <a:lnSpc>
                <a:spcPct val="90000"/>
              </a:lnSpc>
              <a:spcBef>
                <a:spcPts val="533"/>
              </a:spcBef>
              <a:buFont typeface="Arial" panose="020B0604020202020204" pitchFamily="34" charset="0"/>
              <a:buChar char="•"/>
              <a:defRPr sz="2489" kern="1200">
                <a:solidFill>
                  <a:schemeClr val="bg2"/>
                </a:solidFill>
                <a:latin typeface="+mn-lt"/>
                <a:ea typeface="+mn-ea"/>
                <a:cs typeface="+mn-cs"/>
              </a:defRPr>
            </a:lvl2pPr>
            <a:lvl3pPr marL="1219215"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3pPr>
            <a:lvl4pPr marL="1706901"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4pPr>
            <a:lvl5pPr marL="2194587" indent="-243843" algn="l" defTabSz="975372" rtl="0" eaLnBrk="1" latinLnBrk="0" hangingPunct="1">
              <a:lnSpc>
                <a:spcPct val="90000"/>
              </a:lnSpc>
              <a:spcBef>
                <a:spcPts val="533"/>
              </a:spcBef>
              <a:buFont typeface="Arial" panose="020B0604020202020204" pitchFamily="34" charset="0"/>
              <a:buChar char="•"/>
              <a:defRPr sz="1778" kern="1200">
                <a:solidFill>
                  <a:schemeClr val="bg2"/>
                </a:solidFill>
                <a:latin typeface="+mn-lt"/>
                <a:ea typeface="+mn-ea"/>
                <a:cs typeface="+mn-cs"/>
              </a:defRPr>
            </a:lvl5pPr>
            <a:lvl6pPr marL="2682274"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960"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646"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332" indent="-243843" algn="l" defTabSz="975372"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r>
              <a:rPr lang="en-US" sz="2200" dirty="0">
                <a:solidFill>
                  <a:schemeClr val="tx2"/>
                </a:solidFill>
                <a:latin typeface="Calibri Light" panose="020F0302020204030204" pitchFamily="34" charset="0"/>
                <a:cs typeface="Calibri Light" panose="020F0302020204030204" pitchFamily="34" charset="0"/>
              </a:rPr>
              <a:t>Welcome,  Introductions</a:t>
            </a:r>
          </a:p>
          <a:p>
            <a:endParaRPr lang="en-US" sz="2200" dirty="0">
              <a:solidFill>
                <a:schemeClr val="tx2"/>
              </a:solidFill>
              <a:latin typeface="Calibri Light" panose="020F0302020204030204" pitchFamily="34" charset="0"/>
              <a:cs typeface="Calibri Light" panose="020F0302020204030204" pitchFamily="34" charset="0"/>
            </a:endParaRPr>
          </a:p>
          <a:p>
            <a:endParaRPr lang="en-US" sz="2200" dirty="0">
              <a:solidFill>
                <a:schemeClr val="tx2"/>
              </a:solidFill>
              <a:latin typeface="Calibri Light" panose="020F0302020204030204" pitchFamily="34" charset="0"/>
              <a:cs typeface="Calibri Light" panose="020F0302020204030204" pitchFamily="34" charset="0"/>
            </a:endParaRPr>
          </a:p>
          <a:p>
            <a:endParaRPr lang="en-US" sz="2200" dirty="0">
              <a:solidFill>
                <a:schemeClr val="tx2"/>
              </a:solidFill>
              <a:latin typeface="Calibri Light" panose="020F0302020204030204" pitchFamily="34" charset="0"/>
              <a:cs typeface="Calibri Light" panose="020F0302020204030204" pitchFamily="34" charset="0"/>
            </a:endParaRPr>
          </a:p>
          <a:p>
            <a:endParaRPr lang="en-US" sz="2200" dirty="0">
              <a:solidFill>
                <a:schemeClr val="tx2"/>
              </a:solidFill>
              <a:latin typeface="Calibri Light" panose="020F0302020204030204" pitchFamily="34" charset="0"/>
              <a:cs typeface="Calibri Light" panose="020F0302020204030204" pitchFamily="34" charset="0"/>
            </a:endParaRPr>
          </a:p>
          <a:p>
            <a:endParaRPr lang="en-US" sz="2200" dirty="0">
              <a:solidFill>
                <a:schemeClr val="tx2"/>
              </a:solidFill>
              <a:latin typeface="Calibri Light" panose="020F0302020204030204" pitchFamily="34" charset="0"/>
              <a:cs typeface="Calibri Light" panose="020F0302020204030204" pitchFamily="34" charset="0"/>
            </a:endParaRPr>
          </a:p>
          <a:p>
            <a:pPr lvl="0"/>
            <a:r>
              <a:rPr lang="en-US" sz="2200" dirty="0">
                <a:solidFill>
                  <a:schemeClr val="tx1"/>
                </a:solidFill>
                <a:latin typeface="Calibri Light" panose="020F0302020204030204" pitchFamily="34" charset="0"/>
                <a:cs typeface="Calibri Light" panose="020F0302020204030204" pitchFamily="34" charset="0"/>
              </a:rPr>
              <a:t>About LOIM / 1798 Q </a:t>
            </a:r>
          </a:p>
          <a:p>
            <a:pPr lvl="0"/>
            <a:r>
              <a:rPr lang="en-US" sz="2200" dirty="0">
                <a:solidFill>
                  <a:schemeClr val="tx1"/>
                </a:solidFill>
                <a:latin typeface="Calibri Light" panose="020F0302020204030204" pitchFamily="34" charset="0"/>
                <a:cs typeface="Calibri Light" panose="020F0302020204030204" pitchFamily="34" charset="0"/>
              </a:rPr>
              <a:t>Big Data whitepaper </a:t>
            </a:r>
          </a:p>
          <a:p>
            <a:pPr lvl="1"/>
            <a:r>
              <a:rPr lang="en-US" sz="2200" dirty="0">
                <a:solidFill>
                  <a:schemeClr val="tx1"/>
                </a:solidFill>
                <a:latin typeface="Calibri Light" panose="020F0302020204030204" pitchFamily="34" charset="0"/>
                <a:cs typeface="Calibri Light" panose="020F0302020204030204" pitchFamily="34" charset="0"/>
              </a:rPr>
              <a:t>Terms</a:t>
            </a:r>
          </a:p>
          <a:p>
            <a:pPr lvl="1"/>
            <a:r>
              <a:rPr lang="en-US" sz="2200" dirty="0">
                <a:solidFill>
                  <a:schemeClr val="tx1"/>
                </a:solidFill>
                <a:latin typeface="Calibri Light" panose="020F0302020204030204" pitchFamily="34" charset="0"/>
                <a:cs typeface="Calibri Light" panose="020F0302020204030204" pitchFamily="34" charset="0"/>
              </a:rPr>
              <a:t>A “third way” for investment insights </a:t>
            </a:r>
          </a:p>
          <a:p>
            <a:pPr lvl="1"/>
            <a:r>
              <a:rPr lang="en-US" sz="2200" dirty="0">
                <a:solidFill>
                  <a:schemeClr val="tx1"/>
                </a:solidFill>
                <a:latin typeface="Calibri Light" panose="020F0302020204030204" pitchFamily="34" charset="0"/>
                <a:cs typeface="Calibri Light" panose="020F0302020204030204" pitchFamily="34" charset="0"/>
              </a:rPr>
              <a:t>Alternative data sources </a:t>
            </a:r>
          </a:p>
          <a:p>
            <a:pPr lvl="1"/>
            <a:r>
              <a:rPr lang="en-US" sz="2200" dirty="0">
                <a:solidFill>
                  <a:schemeClr val="tx1"/>
                </a:solidFill>
                <a:latin typeface="Calibri Light" panose="020F0302020204030204" pitchFamily="34" charset="0"/>
                <a:cs typeface="Calibri Light" panose="020F0302020204030204" pitchFamily="34" charset="0"/>
              </a:rPr>
              <a:t>Growth of alternative data </a:t>
            </a:r>
          </a:p>
          <a:p>
            <a:pPr lvl="1"/>
            <a:r>
              <a:rPr lang="en-US" sz="2200" dirty="0">
                <a:solidFill>
                  <a:schemeClr val="tx1"/>
                </a:solidFill>
                <a:latin typeface="Calibri Light" panose="020F0302020204030204" pitchFamily="34" charset="0"/>
                <a:cs typeface="Calibri Light" panose="020F0302020204030204" pitchFamily="34" charset="0"/>
              </a:rPr>
              <a:t>Technical challenges</a:t>
            </a:r>
          </a:p>
          <a:p>
            <a:pPr lvl="1"/>
            <a:r>
              <a:rPr lang="en-US" sz="2200" dirty="0">
                <a:solidFill>
                  <a:schemeClr val="tx1"/>
                </a:solidFill>
                <a:latin typeface="Calibri Light" panose="020F0302020204030204" pitchFamily="34" charset="0"/>
                <a:cs typeface="Calibri Light" panose="020F0302020204030204" pitchFamily="34" charset="0"/>
              </a:rPr>
              <a:t>Fundamental headwinds</a:t>
            </a:r>
          </a:p>
          <a:p>
            <a:pPr lvl="1"/>
            <a:r>
              <a:rPr lang="en-US" sz="2200" dirty="0">
                <a:solidFill>
                  <a:schemeClr val="tx1"/>
                </a:solidFill>
                <a:latin typeface="Calibri Light" panose="020F0302020204030204" pitchFamily="34" charset="0"/>
                <a:cs typeface="Calibri Light" panose="020F0302020204030204" pitchFamily="34" charset="0"/>
              </a:rPr>
              <a:t>Maintaining a lead </a:t>
            </a:r>
          </a:p>
          <a:p>
            <a:r>
              <a:rPr lang="en-US" sz="2200" dirty="0">
                <a:solidFill>
                  <a:schemeClr val="tx1"/>
                </a:solidFill>
                <a:latin typeface="Calibri Light" panose="020F0302020204030204" pitchFamily="34" charset="0"/>
                <a:cs typeface="Calibri Light" panose="020F0302020204030204" pitchFamily="34" charset="0"/>
              </a:rPr>
              <a:t>FDP Curriculum</a:t>
            </a:r>
          </a:p>
          <a:p>
            <a:r>
              <a:rPr lang="en-US" sz="2200" dirty="0">
                <a:solidFill>
                  <a:schemeClr val="tx1"/>
                </a:solidFill>
                <a:latin typeface="Calibri Light" panose="020F0302020204030204" pitchFamily="34" charset="0"/>
                <a:cs typeface="Calibri Light" panose="020F0302020204030204" pitchFamily="34" charset="0"/>
              </a:rPr>
              <a:t>Q &amp; A </a:t>
            </a:r>
          </a:p>
        </p:txBody>
      </p:sp>
      <p:sp>
        <p:nvSpPr>
          <p:cNvPr id="2" name="Title 1">
            <a:extLst>
              <a:ext uri="{FF2B5EF4-FFF2-40B4-BE49-F238E27FC236}">
                <a16:creationId xmlns:a16="http://schemas.microsoft.com/office/drawing/2014/main" id="{C1BEB0E5-9969-4589-913E-968E8299480B}"/>
              </a:ext>
            </a:extLst>
          </p:cNvPr>
          <p:cNvSpPr>
            <a:spLocks noGrp="1"/>
          </p:cNvSpPr>
          <p:nvPr>
            <p:ph type="title"/>
          </p:nvPr>
        </p:nvSpPr>
        <p:spPr/>
        <p:txBody>
          <a:bodyPr>
            <a:normAutofit/>
          </a:bodyPr>
          <a:lstStyle/>
          <a:p>
            <a:r>
              <a:rPr lang="en-US" sz="6000" dirty="0"/>
              <a:t>Agenda </a:t>
            </a:r>
          </a:p>
        </p:txBody>
      </p:sp>
      <p:pic>
        <p:nvPicPr>
          <p:cNvPr id="17" name="Picture 16">
            <a:extLst>
              <a:ext uri="{FF2B5EF4-FFF2-40B4-BE49-F238E27FC236}">
                <a16:creationId xmlns:a16="http://schemas.microsoft.com/office/drawing/2014/main" id="{4D1F4797-D96F-41B9-9AE1-020554695464}"/>
              </a:ext>
            </a:extLst>
          </p:cNvPr>
          <p:cNvPicPr>
            <a:picLocks noChangeAspect="1"/>
          </p:cNvPicPr>
          <p:nvPr/>
        </p:nvPicPr>
        <p:blipFill>
          <a:blip r:embed="rId3"/>
          <a:stretch>
            <a:fillRect/>
          </a:stretch>
        </p:blipFill>
        <p:spPr>
          <a:xfrm>
            <a:off x="11339195" y="8735863"/>
            <a:ext cx="1543050" cy="866775"/>
          </a:xfrm>
          <a:prstGeom prst="rect">
            <a:avLst/>
          </a:prstGeom>
        </p:spPr>
      </p:pic>
      <p:grpSp>
        <p:nvGrpSpPr>
          <p:cNvPr id="11" name="Group 10">
            <a:extLst>
              <a:ext uri="{FF2B5EF4-FFF2-40B4-BE49-F238E27FC236}">
                <a16:creationId xmlns:a16="http://schemas.microsoft.com/office/drawing/2014/main" id="{C5FDA497-35BE-4430-A2F2-6DB02235F564}"/>
              </a:ext>
            </a:extLst>
          </p:cNvPr>
          <p:cNvGrpSpPr/>
          <p:nvPr/>
        </p:nvGrpSpPr>
        <p:grpSpPr>
          <a:xfrm>
            <a:off x="3474518" y="2802958"/>
            <a:ext cx="7956483" cy="2749869"/>
            <a:chOff x="3901672" y="3397725"/>
            <a:chExt cx="7956483" cy="2749869"/>
          </a:xfrm>
        </p:grpSpPr>
        <p:pic>
          <p:nvPicPr>
            <p:cNvPr id="1030" name="Picture 6" descr="Edit photo">
              <a:extLst>
                <a:ext uri="{FF2B5EF4-FFF2-40B4-BE49-F238E27FC236}">
                  <a16:creationId xmlns:a16="http://schemas.microsoft.com/office/drawing/2014/main" id="{AEA773E8-392E-401E-813A-DFCF0C0B89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315105" y="3397726"/>
              <a:ext cx="1446004" cy="17393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9A1B801-9773-456F-AE6A-3A866699785B}"/>
                </a:ext>
              </a:extLst>
            </p:cNvPr>
            <p:cNvSpPr/>
            <p:nvPr/>
          </p:nvSpPr>
          <p:spPr>
            <a:xfrm>
              <a:off x="6209970" y="5201518"/>
              <a:ext cx="2018810" cy="744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500" dirty="0">
                  <a:solidFill>
                    <a:schemeClr val="accent1"/>
                  </a:solidFill>
                </a:rPr>
                <a:t>Kathryn Wilkens, CAIA</a:t>
              </a:r>
            </a:p>
            <a:p>
              <a:pPr algn="ctr"/>
              <a:r>
                <a:rPr lang="en-US" sz="1500" dirty="0">
                  <a:solidFill>
                    <a:schemeClr val="accent1"/>
                  </a:solidFill>
                </a:rPr>
                <a:t> Sr. Curriculum Advisor FDPI</a:t>
              </a:r>
            </a:p>
          </p:txBody>
        </p:sp>
        <p:sp>
          <p:nvSpPr>
            <p:cNvPr id="22" name="Rectangle 21">
              <a:extLst>
                <a:ext uri="{FF2B5EF4-FFF2-40B4-BE49-F238E27FC236}">
                  <a16:creationId xmlns:a16="http://schemas.microsoft.com/office/drawing/2014/main" id="{2E08CED6-99E2-4F55-B5A9-A7532B1D2951}"/>
                </a:ext>
              </a:extLst>
            </p:cNvPr>
            <p:cNvSpPr/>
            <p:nvPr/>
          </p:nvSpPr>
          <p:spPr>
            <a:xfrm>
              <a:off x="8228780" y="5207381"/>
              <a:ext cx="1889246" cy="744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500" dirty="0">
                  <a:solidFill>
                    <a:schemeClr val="accent1"/>
                  </a:solidFill>
                </a:rPr>
                <a:t>Mehrzad Mahdavi</a:t>
              </a:r>
            </a:p>
            <a:p>
              <a:pPr algn="ctr"/>
              <a:r>
                <a:rPr lang="en-US" sz="1500" dirty="0">
                  <a:solidFill>
                    <a:schemeClr val="accent1"/>
                  </a:solidFill>
                </a:rPr>
                <a:t>Executive Director </a:t>
              </a:r>
            </a:p>
            <a:p>
              <a:pPr algn="ctr"/>
              <a:r>
                <a:rPr lang="en-US" sz="1500" dirty="0">
                  <a:solidFill>
                    <a:schemeClr val="accent1"/>
                  </a:solidFill>
                </a:rPr>
                <a:t>FDPI</a:t>
              </a:r>
            </a:p>
          </p:txBody>
        </p:sp>
        <p:sp>
          <p:nvSpPr>
            <p:cNvPr id="23" name="Rectangle 22">
              <a:extLst>
                <a:ext uri="{FF2B5EF4-FFF2-40B4-BE49-F238E27FC236}">
                  <a16:creationId xmlns:a16="http://schemas.microsoft.com/office/drawing/2014/main" id="{8FEFD45B-B008-4776-8052-331EF1F27910}"/>
                </a:ext>
              </a:extLst>
            </p:cNvPr>
            <p:cNvSpPr/>
            <p:nvPr/>
          </p:nvSpPr>
          <p:spPr>
            <a:xfrm>
              <a:off x="10315105" y="5201518"/>
              <a:ext cx="1543050" cy="744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500" dirty="0">
                  <a:solidFill>
                    <a:schemeClr val="accent1"/>
                  </a:solidFill>
                </a:rPr>
                <a:t>Mirjam Dekker </a:t>
              </a:r>
            </a:p>
            <a:p>
              <a:pPr algn="ctr"/>
              <a:r>
                <a:rPr lang="en-US" sz="1500" dirty="0">
                  <a:solidFill>
                    <a:schemeClr val="accent1"/>
                  </a:solidFill>
                </a:rPr>
                <a:t>Project Manager </a:t>
              </a:r>
            </a:p>
            <a:p>
              <a:pPr algn="ctr"/>
              <a:r>
                <a:rPr lang="en-US" sz="1500" dirty="0">
                  <a:solidFill>
                    <a:schemeClr val="accent1"/>
                  </a:solidFill>
                </a:rPr>
                <a:t>FDPI </a:t>
              </a:r>
            </a:p>
          </p:txBody>
        </p:sp>
        <p:pic>
          <p:nvPicPr>
            <p:cNvPr id="4" name="Picture 3" descr="A person smiling for the camera&#10;&#10;Description automatically generated">
              <a:extLst>
                <a:ext uri="{FF2B5EF4-FFF2-40B4-BE49-F238E27FC236}">
                  <a16:creationId xmlns:a16="http://schemas.microsoft.com/office/drawing/2014/main" id="{FCA3F2E0-D78C-443F-9EA3-892A63A6A5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70673" y="3403686"/>
              <a:ext cx="1435856" cy="1740871"/>
            </a:xfrm>
            <a:prstGeom prst="rect">
              <a:avLst/>
            </a:prstGeom>
            <a:ln>
              <a:noFill/>
            </a:ln>
          </p:spPr>
        </p:pic>
        <p:pic>
          <p:nvPicPr>
            <p:cNvPr id="8" name="Picture 7" descr="A person wearing glasses and smiling at the camera&#10;&#10;Description automatically generated">
              <a:extLst>
                <a:ext uri="{FF2B5EF4-FFF2-40B4-BE49-F238E27FC236}">
                  <a16:creationId xmlns:a16="http://schemas.microsoft.com/office/drawing/2014/main" id="{47E0F06C-39B3-46A1-9957-077479DE1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6173" y="3397725"/>
              <a:ext cx="1282664" cy="1739370"/>
            </a:xfrm>
            <a:prstGeom prst="rect">
              <a:avLst/>
            </a:prstGeom>
            <a:ln>
              <a:noFill/>
            </a:ln>
          </p:spPr>
        </p:pic>
        <p:sp>
          <p:nvSpPr>
            <p:cNvPr id="19" name="Rectangle 18">
              <a:extLst>
                <a:ext uri="{FF2B5EF4-FFF2-40B4-BE49-F238E27FC236}">
                  <a16:creationId xmlns:a16="http://schemas.microsoft.com/office/drawing/2014/main" id="{FD16CFF3-459F-4A16-8C6E-19E512AF6C8E}"/>
                </a:ext>
              </a:extLst>
            </p:cNvPr>
            <p:cNvSpPr/>
            <p:nvPr/>
          </p:nvSpPr>
          <p:spPr>
            <a:xfrm>
              <a:off x="3901672" y="5207381"/>
              <a:ext cx="2229124" cy="940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500" dirty="0">
                  <a:solidFill>
                    <a:schemeClr val="accent1"/>
                  </a:solidFill>
                </a:rPr>
                <a:t>Gene Getman , CAIA</a:t>
              </a:r>
            </a:p>
            <a:p>
              <a:pPr algn="ctr"/>
              <a:r>
                <a:rPr lang="en-US" sz="1500" dirty="0">
                  <a:solidFill>
                    <a:schemeClr val="accent1"/>
                  </a:solidFill>
                </a:rPr>
                <a:t>Author of “Big Data is a Big Deal” </a:t>
              </a:r>
            </a:p>
            <a:p>
              <a:pPr algn="ctr"/>
              <a:endParaRPr lang="en-US" sz="1500" dirty="0">
                <a:solidFill>
                  <a:schemeClr val="accent1"/>
                </a:solidFill>
              </a:endParaRPr>
            </a:p>
          </p:txBody>
        </p:sp>
      </p:grpSp>
      <p:pic>
        <p:nvPicPr>
          <p:cNvPr id="3" name="Picture 2">
            <a:extLst>
              <a:ext uri="{FF2B5EF4-FFF2-40B4-BE49-F238E27FC236}">
                <a16:creationId xmlns:a16="http://schemas.microsoft.com/office/drawing/2014/main" id="{86E269FA-EE78-4148-8853-CB0735375DCF}"/>
              </a:ext>
            </a:extLst>
          </p:cNvPr>
          <p:cNvPicPr>
            <a:picLocks noChangeAspect="1"/>
          </p:cNvPicPr>
          <p:nvPr/>
        </p:nvPicPr>
        <p:blipFill rotWithShape="1">
          <a:blip r:embed="rId7"/>
          <a:srcRect l="67789" t="36845" r="4124" b="11381"/>
          <a:stretch/>
        </p:blipFill>
        <p:spPr>
          <a:xfrm>
            <a:off x="3850927" y="2795496"/>
            <a:ext cx="1509473" cy="1746832"/>
          </a:xfrm>
          <a:prstGeom prst="rect">
            <a:avLst/>
          </a:prstGeom>
        </p:spPr>
      </p:pic>
    </p:spTree>
    <p:extLst>
      <p:ext uri="{BB962C8B-B14F-4D97-AF65-F5344CB8AC3E}">
        <p14:creationId xmlns:p14="http://schemas.microsoft.com/office/powerpoint/2010/main" val="32740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63E-D334-45F3-8AD4-70AC2BD00DC6}"/>
              </a:ext>
            </a:extLst>
          </p:cNvPr>
          <p:cNvSpPr>
            <a:spLocks noGrp="1"/>
          </p:cNvSpPr>
          <p:nvPr>
            <p:ph type="title"/>
          </p:nvPr>
        </p:nvSpPr>
        <p:spPr>
          <a:xfrm>
            <a:off x="217055" y="332509"/>
            <a:ext cx="12787745" cy="1885246"/>
          </a:xfrm>
        </p:spPr>
        <p:txBody>
          <a:bodyPr>
            <a:normAutofit/>
          </a:bodyPr>
          <a:lstStyle/>
          <a:p>
            <a:r>
              <a:rPr lang="en-US" dirty="0"/>
              <a:t>About Lombard Odier Investment Managers </a:t>
            </a:r>
          </a:p>
        </p:txBody>
      </p:sp>
      <p:sp>
        <p:nvSpPr>
          <p:cNvPr id="4" name="Content Placeholder 3">
            <a:extLst>
              <a:ext uri="{FF2B5EF4-FFF2-40B4-BE49-F238E27FC236}">
                <a16:creationId xmlns:a16="http://schemas.microsoft.com/office/drawing/2014/main" id="{0F2467B5-CE18-4529-A9EF-0200ACC42F4E}"/>
              </a:ext>
            </a:extLst>
          </p:cNvPr>
          <p:cNvSpPr>
            <a:spLocks noGrp="1"/>
          </p:cNvSpPr>
          <p:nvPr>
            <p:ph sz="half" idx="2"/>
          </p:nvPr>
        </p:nvSpPr>
        <p:spPr>
          <a:xfrm>
            <a:off x="555567" y="2595212"/>
            <a:ext cx="11893665" cy="6188570"/>
          </a:xfrm>
        </p:spPr>
        <p:txBody>
          <a:bodyPr vert="horz" lIns="91440" tIns="45720" rIns="91440" bIns="45720" rtlCol="0" anchor="t">
            <a:normAutofit/>
          </a:bodyPr>
          <a:lstStyle/>
          <a:p>
            <a:pPr marL="0" indent="0">
              <a:buNone/>
            </a:pPr>
            <a:endParaRPr lang="en-US" sz="1000" b="1" dirty="0">
              <a:solidFill>
                <a:schemeClr val="accent1">
                  <a:lumMod val="75000"/>
                </a:schemeClr>
              </a:solidFill>
              <a:cs typeface="Calibri Light"/>
            </a:endParaRPr>
          </a:p>
          <a:p>
            <a:pPr marL="0" indent="0">
              <a:buNone/>
            </a:pPr>
            <a:r>
              <a:rPr lang="en-US" sz="4200" dirty="0">
                <a:solidFill>
                  <a:srgbClr val="002060"/>
                </a:solidFill>
              </a:rPr>
              <a:t> </a:t>
            </a:r>
            <a:endParaRPr lang="en-US" sz="4200" dirty="0">
              <a:solidFill>
                <a:srgbClr val="002060"/>
              </a:solidFill>
              <a:cs typeface="Calibri"/>
            </a:endParaRPr>
          </a:p>
        </p:txBody>
      </p:sp>
      <p:sp>
        <p:nvSpPr>
          <p:cNvPr id="9" name="Rectangle 8">
            <a:extLst>
              <a:ext uri="{FF2B5EF4-FFF2-40B4-BE49-F238E27FC236}">
                <a16:creationId xmlns:a16="http://schemas.microsoft.com/office/drawing/2014/main" id="{4D37B17D-5A16-454D-82BA-6E8648F2FBCA}"/>
              </a:ext>
            </a:extLst>
          </p:cNvPr>
          <p:cNvSpPr/>
          <p:nvPr/>
        </p:nvSpPr>
        <p:spPr>
          <a:xfrm>
            <a:off x="10612582" y="8783782"/>
            <a:ext cx="2175163"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1FBB72-73D2-433F-9943-13649D8116E4}"/>
              </a:ext>
            </a:extLst>
          </p:cNvPr>
          <p:cNvPicPr>
            <a:picLocks noChangeAspect="1"/>
          </p:cNvPicPr>
          <p:nvPr/>
        </p:nvPicPr>
        <p:blipFill>
          <a:blip r:embed="rId3"/>
          <a:stretch>
            <a:fillRect/>
          </a:stretch>
        </p:blipFill>
        <p:spPr>
          <a:xfrm>
            <a:off x="11339195" y="8735863"/>
            <a:ext cx="1543050" cy="866775"/>
          </a:xfrm>
          <a:prstGeom prst="rect">
            <a:avLst/>
          </a:prstGeom>
        </p:spPr>
      </p:pic>
      <p:pic>
        <p:nvPicPr>
          <p:cNvPr id="5" name="Picture 4">
            <a:extLst>
              <a:ext uri="{FF2B5EF4-FFF2-40B4-BE49-F238E27FC236}">
                <a16:creationId xmlns:a16="http://schemas.microsoft.com/office/drawing/2014/main" id="{477F36B5-DCCE-473D-AF73-26FCA65A1F74}"/>
              </a:ext>
            </a:extLst>
          </p:cNvPr>
          <p:cNvPicPr>
            <a:picLocks noChangeAspect="1"/>
          </p:cNvPicPr>
          <p:nvPr/>
        </p:nvPicPr>
        <p:blipFill>
          <a:blip r:embed="rId4"/>
          <a:stretch>
            <a:fillRect/>
          </a:stretch>
        </p:blipFill>
        <p:spPr>
          <a:xfrm>
            <a:off x="4121624" y="3353559"/>
            <a:ext cx="4312692" cy="3400391"/>
          </a:xfrm>
          <a:prstGeom prst="rect">
            <a:avLst/>
          </a:prstGeom>
        </p:spPr>
      </p:pic>
    </p:spTree>
    <p:extLst>
      <p:ext uri="{BB962C8B-B14F-4D97-AF65-F5344CB8AC3E}">
        <p14:creationId xmlns:p14="http://schemas.microsoft.com/office/powerpoint/2010/main" val="379767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363E-D334-45F3-8AD4-70AC2BD00DC6}"/>
              </a:ext>
            </a:extLst>
          </p:cNvPr>
          <p:cNvSpPr>
            <a:spLocks noGrp="1"/>
          </p:cNvSpPr>
          <p:nvPr>
            <p:ph type="title"/>
          </p:nvPr>
        </p:nvSpPr>
        <p:spPr>
          <a:xfrm>
            <a:off x="217055" y="332509"/>
            <a:ext cx="12787745" cy="1885246"/>
          </a:xfrm>
        </p:spPr>
        <p:txBody>
          <a:bodyPr>
            <a:normAutofit/>
          </a:bodyPr>
          <a:lstStyle/>
          <a:p>
            <a:r>
              <a:rPr lang="en-US" dirty="0"/>
              <a:t>FDP Program &amp; Required Readings</a:t>
            </a:r>
            <a:endParaRPr lang="en-US" i="1" dirty="0"/>
          </a:p>
        </p:txBody>
      </p:sp>
      <p:pic>
        <p:nvPicPr>
          <p:cNvPr id="3" name="Content Placeholder 2">
            <a:extLst>
              <a:ext uri="{FF2B5EF4-FFF2-40B4-BE49-F238E27FC236}">
                <a16:creationId xmlns:a16="http://schemas.microsoft.com/office/drawing/2014/main" id="{24313BAA-3BC4-44D1-ACA3-A03711BBE450}"/>
              </a:ext>
            </a:extLst>
          </p:cNvPr>
          <p:cNvPicPr>
            <a:picLocks noGrp="1" noChangeAspect="1"/>
          </p:cNvPicPr>
          <p:nvPr>
            <p:ph sz="half" idx="2"/>
          </p:nvPr>
        </p:nvPicPr>
        <p:blipFill>
          <a:blip r:embed="rId3"/>
          <a:stretch>
            <a:fillRect/>
          </a:stretch>
        </p:blipFill>
        <p:spPr>
          <a:xfrm>
            <a:off x="4090737" y="1996146"/>
            <a:ext cx="5253908" cy="7424945"/>
          </a:xfrm>
          <a:prstGeom prst="rect">
            <a:avLst/>
          </a:prstGeom>
          <a:ln>
            <a:solidFill>
              <a:schemeClr val="accent1"/>
            </a:solidFill>
          </a:ln>
        </p:spPr>
      </p:pic>
      <p:sp>
        <p:nvSpPr>
          <p:cNvPr id="9" name="Rectangle 8">
            <a:extLst>
              <a:ext uri="{FF2B5EF4-FFF2-40B4-BE49-F238E27FC236}">
                <a16:creationId xmlns:a16="http://schemas.microsoft.com/office/drawing/2014/main" id="{4D37B17D-5A16-454D-82BA-6E8648F2FBCA}"/>
              </a:ext>
            </a:extLst>
          </p:cNvPr>
          <p:cNvSpPr/>
          <p:nvPr/>
        </p:nvSpPr>
        <p:spPr>
          <a:xfrm>
            <a:off x="10612582" y="8783782"/>
            <a:ext cx="2175163" cy="63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1FBB72-73D2-433F-9943-13649D8116E4}"/>
              </a:ext>
            </a:extLst>
          </p:cNvPr>
          <p:cNvPicPr>
            <a:picLocks noChangeAspect="1"/>
          </p:cNvPicPr>
          <p:nvPr/>
        </p:nvPicPr>
        <p:blipFill>
          <a:blip r:embed="rId4"/>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2400993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214491" y="778134"/>
            <a:ext cx="12431323" cy="454613"/>
          </a:xfrm>
        </p:spPr>
        <p:txBody>
          <a:bodyPr>
            <a:normAutofit fontScale="90000"/>
          </a:bodyPr>
          <a:lstStyle/>
          <a:p>
            <a:r>
              <a:rPr lang="en-US" dirty="0"/>
              <a:t>Terms </a:t>
            </a:r>
            <a:br>
              <a:rPr lang="en-US" dirty="0"/>
            </a:br>
            <a:endParaRPr lang="en-US" sz="1564" b="0" dirty="0"/>
          </a:p>
        </p:txBody>
      </p:sp>
      <p:pic>
        <p:nvPicPr>
          <p:cNvPr id="34" name="Picture 33"/>
          <p:cNvPicPr>
            <a:picLocks noChangeAspect="1"/>
          </p:cNvPicPr>
          <p:nvPr/>
        </p:nvPicPr>
        <p:blipFill>
          <a:blip r:embed="rId3"/>
          <a:stretch>
            <a:fillRect/>
          </a:stretch>
        </p:blipFill>
        <p:spPr>
          <a:xfrm>
            <a:off x="617254" y="1678802"/>
            <a:ext cx="10514788" cy="6369828"/>
          </a:xfrm>
          <a:prstGeom prst="rect">
            <a:avLst/>
          </a:prstGeom>
        </p:spPr>
      </p:pic>
      <p:cxnSp>
        <p:nvCxnSpPr>
          <p:cNvPr id="4" name="Straight Connector 3">
            <a:extLst>
              <a:ext uri="{FF2B5EF4-FFF2-40B4-BE49-F238E27FC236}">
                <a16:creationId xmlns:a16="http://schemas.microsoft.com/office/drawing/2014/main" id="{6C73B663-2F2D-4E9A-BB81-24578321186F}"/>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A060B6F-ED0C-44A9-AC7F-7D46A545D6C9}"/>
              </a:ext>
            </a:extLst>
          </p:cNvPr>
          <p:cNvPicPr>
            <a:picLocks noChangeAspect="1"/>
          </p:cNvPicPr>
          <p:nvPr/>
        </p:nvPicPr>
        <p:blipFill rotWithShape="1">
          <a:blip r:embed="rId4">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6" name="Picture 5">
            <a:extLst>
              <a:ext uri="{FF2B5EF4-FFF2-40B4-BE49-F238E27FC236}">
                <a16:creationId xmlns:a16="http://schemas.microsoft.com/office/drawing/2014/main" id="{E5FCDC22-CF5E-4BA8-ACB9-B9CF449141ED}"/>
              </a:ext>
            </a:extLst>
          </p:cNvPr>
          <p:cNvPicPr>
            <a:picLocks noChangeAspect="1"/>
          </p:cNvPicPr>
          <p:nvPr/>
        </p:nvPicPr>
        <p:blipFill rotWithShape="1">
          <a:blip r:embed="rId5"/>
          <a:srcRect t="44796" b="19821"/>
          <a:stretch/>
        </p:blipFill>
        <p:spPr>
          <a:xfrm>
            <a:off x="617253" y="8581427"/>
            <a:ext cx="3817993" cy="1065141"/>
          </a:xfrm>
          <a:prstGeom prst="rect">
            <a:avLst/>
          </a:prstGeom>
        </p:spPr>
      </p:pic>
      <p:sp>
        <p:nvSpPr>
          <p:cNvPr id="7" name="Rectangle 6">
            <a:extLst>
              <a:ext uri="{FF2B5EF4-FFF2-40B4-BE49-F238E27FC236}">
                <a16:creationId xmlns:a16="http://schemas.microsoft.com/office/drawing/2014/main" id="{4C5A7925-CBAB-4739-9AB4-C64518FD423A}"/>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8" name="Picture 7">
            <a:extLst>
              <a:ext uri="{FF2B5EF4-FFF2-40B4-BE49-F238E27FC236}">
                <a16:creationId xmlns:a16="http://schemas.microsoft.com/office/drawing/2014/main" id="{167EB7FF-E794-42A8-9F86-902F20CE4F7D}"/>
              </a:ext>
            </a:extLst>
          </p:cNvPr>
          <p:cNvPicPr>
            <a:picLocks noChangeAspect="1"/>
          </p:cNvPicPr>
          <p:nvPr/>
        </p:nvPicPr>
        <p:blipFill>
          <a:blip r:embed="rId6"/>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234605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F53B853-3EEC-40A1-A727-E4B75AAB116A}"/>
              </a:ext>
            </a:extLst>
          </p:cNvPr>
          <p:cNvPicPr>
            <a:picLocks noChangeAspect="1"/>
          </p:cNvPicPr>
          <p:nvPr/>
        </p:nvPicPr>
        <p:blipFill rotWithShape="1">
          <a:blip r:embed="rId3"/>
          <a:srcRect t="44796" b="19821"/>
          <a:stretch/>
        </p:blipFill>
        <p:spPr>
          <a:xfrm>
            <a:off x="617253" y="8581427"/>
            <a:ext cx="3817993" cy="1065141"/>
          </a:xfrm>
          <a:prstGeom prst="rect">
            <a:avLst/>
          </a:prstGeom>
        </p:spPr>
      </p:pic>
      <p:sp>
        <p:nvSpPr>
          <p:cNvPr id="21" name="Titre 1"/>
          <p:cNvSpPr>
            <a:spLocks noGrp="1"/>
          </p:cNvSpPr>
          <p:nvPr>
            <p:ph type="title"/>
          </p:nvPr>
        </p:nvSpPr>
        <p:spPr>
          <a:xfrm>
            <a:off x="214491" y="778134"/>
            <a:ext cx="12431323" cy="454613"/>
          </a:xfrm>
        </p:spPr>
        <p:txBody>
          <a:bodyPr>
            <a:normAutofit fontScale="90000"/>
          </a:bodyPr>
          <a:lstStyle/>
          <a:p>
            <a:r>
              <a:rPr lang="en-US" dirty="0"/>
              <a:t>A “third way” for investment insights</a:t>
            </a:r>
            <a:endParaRPr lang="en-US" sz="1564" b="0" dirty="0"/>
          </a:p>
        </p:txBody>
      </p:sp>
      <p:sp>
        <p:nvSpPr>
          <p:cNvPr id="36" name="Rectangle 35">
            <a:extLst>
              <a:ext uri="{FF2B5EF4-FFF2-40B4-BE49-F238E27FC236}">
                <a16:creationId xmlns:a16="http://schemas.microsoft.com/office/drawing/2014/main" id="{BB4BF545-F9B9-4D4B-AB11-B588E16E031F}"/>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47" name="Picture 46">
            <a:extLst>
              <a:ext uri="{FF2B5EF4-FFF2-40B4-BE49-F238E27FC236}">
                <a16:creationId xmlns:a16="http://schemas.microsoft.com/office/drawing/2014/main" id="{8E1CAE70-9E40-4CD3-A687-5858BD1A42DC}"/>
              </a:ext>
            </a:extLst>
          </p:cNvPr>
          <p:cNvPicPr>
            <a:picLocks noChangeAspect="1"/>
          </p:cNvPicPr>
          <p:nvPr/>
        </p:nvPicPr>
        <p:blipFill>
          <a:blip r:embed="rId4"/>
          <a:stretch>
            <a:fillRect/>
          </a:stretch>
        </p:blipFill>
        <p:spPr>
          <a:xfrm>
            <a:off x="11339195" y="8735863"/>
            <a:ext cx="1543050" cy="866775"/>
          </a:xfrm>
          <a:prstGeom prst="rect">
            <a:avLst/>
          </a:prstGeom>
        </p:spPr>
      </p:pic>
      <p:pic>
        <p:nvPicPr>
          <p:cNvPr id="2" name="Picture 1">
            <a:extLst>
              <a:ext uri="{FF2B5EF4-FFF2-40B4-BE49-F238E27FC236}">
                <a16:creationId xmlns:a16="http://schemas.microsoft.com/office/drawing/2014/main" id="{BE22D558-D622-4207-A1A2-2F64F2E85B60}"/>
              </a:ext>
            </a:extLst>
          </p:cNvPr>
          <p:cNvPicPr>
            <a:picLocks noChangeAspect="1"/>
          </p:cNvPicPr>
          <p:nvPr/>
        </p:nvPicPr>
        <p:blipFill>
          <a:blip r:embed="rId5"/>
          <a:stretch>
            <a:fillRect/>
          </a:stretch>
        </p:blipFill>
        <p:spPr>
          <a:xfrm>
            <a:off x="617253" y="1577034"/>
            <a:ext cx="12367606" cy="7004377"/>
          </a:xfrm>
          <a:prstGeom prst="rect">
            <a:avLst/>
          </a:prstGeom>
        </p:spPr>
      </p:pic>
      <p:pic>
        <p:nvPicPr>
          <p:cNvPr id="34" name="Picture 33">
            <a:extLst>
              <a:ext uri="{FF2B5EF4-FFF2-40B4-BE49-F238E27FC236}">
                <a16:creationId xmlns:a16="http://schemas.microsoft.com/office/drawing/2014/main" id="{78D0178F-846C-4E68-976D-6D1EA949EA40}"/>
              </a:ext>
            </a:extLst>
          </p:cNvPr>
          <p:cNvPicPr>
            <a:picLocks noChangeAspect="1"/>
          </p:cNvPicPr>
          <p:nvPr/>
        </p:nvPicPr>
        <p:blipFill rotWithShape="1">
          <a:blip r:embed="rId6">
            <a:duotone>
              <a:schemeClr val="bg2">
                <a:shade val="45000"/>
                <a:satMod val="135000"/>
              </a:schemeClr>
              <a:prstClr val="white"/>
            </a:duotone>
          </a:blip>
          <a:srcRect l="25694" t="8941" r="24461" b="60394"/>
          <a:stretch/>
        </p:blipFill>
        <p:spPr>
          <a:xfrm>
            <a:off x="10858961" y="1022396"/>
            <a:ext cx="1786853" cy="866758"/>
          </a:xfrm>
          <a:prstGeom prst="rect">
            <a:avLst/>
          </a:prstGeom>
        </p:spPr>
      </p:pic>
      <p:cxnSp>
        <p:nvCxnSpPr>
          <p:cNvPr id="54" name="Straight Connector 53">
            <a:extLst>
              <a:ext uri="{FF2B5EF4-FFF2-40B4-BE49-F238E27FC236}">
                <a16:creationId xmlns:a16="http://schemas.microsoft.com/office/drawing/2014/main" id="{2211F25C-38D4-4C62-B277-F438A7F9009B}"/>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60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56" y="377113"/>
            <a:ext cx="12431323" cy="921600"/>
          </a:xfrm>
        </p:spPr>
        <p:txBody>
          <a:bodyPr>
            <a:normAutofit fontScale="90000"/>
          </a:bodyPr>
          <a:lstStyle/>
          <a:p>
            <a:r>
              <a:rPr lang="en-US" dirty="0">
                <a:solidFill>
                  <a:schemeClr val="tx2"/>
                </a:solidFill>
              </a:rPr>
              <a:t>Alternative data sources</a:t>
            </a:r>
            <a:br>
              <a:rPr lang="en-US" dirty="0">
                <a:solidFill>
                  <a:schemeClr val="tx2"/>
                </a:solidFill>
              </a:rPr>
            </a:br>
            <a:r>
              <a:rPr lang="en-US" sz="2560" b="0" dirty="0">
                <a:solidFill>
                  <a:schemeClr val="tx2"/>
                </a:solidFill>
              </a:rPr>
              <a:t>Combination of multiple sources provides mosaic of information</a:t>
            </a:r>
          </a:p>
        </p:txBody>
      </p:sp>
      <p:cxnSp>
        <p:nvCxnSpPr>
          <p:cNvPr id="102" name="Straight Connector 101">
            <a:extLst>
              <a:ext uri="{FF2B5EF4-FFF2-40B4-BE49-F238E27FC236}">
                <a16:creationId xmlns:a16="http://schemas.microsoft.com/office/drawing/2014/main" id="{17E1C32B-428A-461D-908F-5C03F9D45954}"/>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80C160BA-4C89-4596-981E-7D8F38D4038D}"/>
              </a:ext>
            </a:extLst>
          </p:cNvPr>
          <p:cNvPicPr>
            <a:picLocks noChangeAspect="1"/>
          </p:cNvPicPr>
          <p:nvPr/>
        </p:nvPicPr>
        <p:blipFill rotWithShape="1">
          <a:blip r:embed="rId2">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104" name="Picture 103">
            <a:extLst>
              <a:ext uri="{FF2B5EF4-FFF2-40B4-BE49-F238E27FC236}">
                <a16:creationId xmlns:a16="http://schemas.microsoft.com/office/drawing/2014/main" id="{8385819D-2931-4154-9725-FA72DED9BB50}"/>
              </a:ext>
            </a:extLst>
          </p:cNvPr>
          <p:cNvPicPr>
            <a:picLocks noChangeAspect="1"/>
          </p:cNvPicPr>
          <p:nvPr/>
        </p:nvPicPr>
        <p:blipFill rotWithShape="1">
          <a:blip r:embed="rId3"/>
          <a:srcRect t="44796" b="19821"/>
          <a:stretch/>
        </p:blipFill>
        <p:spPr>
          <a:xfrm>
            <a:off x="617253" y="8581427"/>
            <a:ext cx="3817993" cy="1065141"/>
          </a:xfrm>
          <a:prstGeom prst="rect">
            <a:avLst/>
          </a:prstGeom>
        </p:spPr>
      </p:pic>
      <p:sp>
        <p:nvSpPr>
          <p:cNvPr id="105" name="Rectangle 104">
            <a:extLst>
              <a:ext uri="{FF2B5EF4-FFF2-40B4-BE49-F238E27FC236}">
                <a16:creationId xmlns:a16="http://schemas.microsoft.com/office/drawing/2014/main" id="{BEBBBF2F-8FF2-45D0-976C-9BC80FA58D34}"/>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106" name="Picture 105">
            <a:extLst>
              <a:ext uri="{FF2B5EF4-FFF2-40B4-BE49-F238E27FC236}">
                <a16:creationId xmlns:a16="http://schemas.microsoft.com/office/drawing/2014/main" id="{FFF0B58E-6C9C-4D8D-A6C2-8D06B41C14D9}"/>
              </a:ext>
            </a:extLst>
          </p:cNvPr>
          <p:cNvPicPr>
            <a:picLocks noChangeAspect="1"/>
          </p:cNvPicPr>
          <p:nvPr/>
        </p:nvPicPr>
        <p:blipFill>
          <a:blip r:embed="rId4"/>
          <a:stretch>
            <a:fillRect/>
          </a:stretch>
        </p:blipFill>
        <p:spPr>
          <a:xfrm>
            <a:off x="11339195" y="8735863"/>
            <a:ext cx="1543050" cy="866775"/>
          </a:xfrm>
          <a:prstGeom prst="rect">
            <a:avLst/>
          </a:prstGeom>
        </p:spPr>
      </p:pic>
      <p:pic>
        <p:nvPicPr>
          <p:cNvPr id="10" name="Picture 9">
            <a:extLst>
              <a:ext uri="{FF2B5EF4-FFF2-40B4-BE49-F238E27FC236}">
                <a16:creationId xmlns:a16="http://schemas.microsoft.com/office/drawing/2014/main" id="{D504000B-9CF1-4875-903D-6CFA755B47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8734" y="1636550"/>
            <a:ext cx="12527824" cy="7094654"/>
          </a:xfrm>
          <a:prstGeom prst="rect">
            <a:avLst/>
          </a:prstGeom>
        </p:spPr>
      </p:pic>
    </p:spTree>
    <p:extLst>
      <p:ext uri="{BB962C8B-B14F-4D97-AF65-F5344CB8AC3E}">
        <p14:creationId xmlns:p14="http://schemas.microsoft.com/office/powerpoint/2010/main" val="200078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214491" y="778134"/>
            <a:ext cx="12431323" cy="454613"/>
          </a:xfrm>
        </p:spPr>
        <p:txBody>
          <a:bodyPr>
            <a:normAutofit fontScale="90000"/>
          </a:bodyPr>
          <a:lstStyle/>
          <a:p>
            <a:r>
              <a:rPr lang="en-US" dirty="0"/>
              <a:t>The Golden Age of Data Science </a:t>
            </a:r>
            <a:br>
              <a:rPr lang="en-US" dirty="0"/>
            </a:br>
            <a:endParaRPr lang="en-US" sz="1564" b="0" dirty="0"/>
          </a:p>
        </p:txBody>
      </p:sp>
      <p:sp>
        <p:nvSpPr>
          <p:cNvPr id="9" name="TextBox 8"/>
          <p:cNvSpPr txBox="1"/>
          <p:nvPr/>
        </p:nvSpPr>
        <p:spPr bwMode="gray">
          <a:xfrm>
            <a:off x="363505" y="2092698"/>
            <a:ext cx="3895795" cy="512000"/>
          </a:xfrm>
          <a:prstGeom prst="rect">
            <a:avLst/>
          </a:prstGeom>
          <a:noFill/>
        </p:spPr>
        <p:txBody>
          <a:bodyPr wrap="square" lIns="0" tIns="51200" rIns="51200" bIns="51200" rtlCol="0" anchor="b">
            <a:noAutofit/>
          </a:bodyPr>
          <a:lstStyle/>
          <a:p>
            <a:pPr defTabSz="1300377">
              <a:buClr>
                <a:srgbClr val="000000"/>
              </a:buClr>
              <a:buSzPct val="75000"/>
            </a:pPr>
            <a:r>
              <a:rPr lang="en-GB" sz="1991" b="1" cap="all" dirty="0">
                <a:latin typeface="+mj-lt"/>
              </a:rPr>
              <a:t>Growth in data being created</a:t>
            </a:r>
          </a:p>
        </p:txBody>
      </p:sp>
      <p:sp>
        <p:nvSpPr>
          <p:cNvPr id="23" name="Rectangle 22"/>
          <p:cNvSpPr/>
          <p:nvPr/>
        </p:nvSpPr>
        <p:spPr>
          <a:xfrm>
            <a:off x="4435246" y="8682759"/>
            <a:ext cx="8215083" cy="407547"/>
          </a:xfrm>
          <a:prstGeom prst="rect">
            <a:avLst/>
          </a:prstGeom>
        </p:spPr>
        <p:txBody>
          <a:bodyPr wrap="square" lIns="0" anchor="b">
            <a:spAutoFit/>
          </a:bodyPr>
          <a:lstStyle/>
          <a:p>
            <a:pPr>
              <a:lnSpc>
                <a:spcPct val="90000"/>
              </a:lnSpc>
            </a:pPr>
            <a:r>
              <a:rPr lang="en-US" sz="1138" baseline="30000" dirty="0">
                <a:solidFill>
                  <a:srgbClr val="3D312E"/>
                </a:solidFill>
                <a:latin typeface="Arial Narrow" panose="020B0606020202030204" pitchFamily="34" charset="0"/>
              </a:rPr>
              <a:t>1</a:t>
            </a:r>
            <a:r>
              <a:rPr lang="en-US" sz="1138" dirty="0">
                <a:solidFill>
                  <a:srgbClr val="3D312E"/>
                </a:solidFill>
                <a:latin typeface="Arial Narrow" panose="020B0606020202030204" pitchFamily="34" charset="0"/>
              </a:rPr>
              <a:t>Source: IDC’s Data Age 2025 study, April 2017</a:t>
            </a:r>
          </a:p>
          <a:p>
            <a:pPr>
              <a:lnSpc>
                <a:spcPct val="90000"/>
              </a:lnSpc>
            </a:pPr>
            <a:r>
              <a:rPr lang="en-US" sz="1138" dirty="0">
                <a:solidFill>
                  <a:srgbClr val="3D312E"/>
                </a:solidFill>
                <a:latin typeface="Arial Narrow" panose="020B0606020202030204" pitchFamily="34" charset="0"/>
              </a:rPr>
              <a:t> </a:t>
            </a:r>
            <a:r>
              <a:rPr lang="en-US" sz="1138" baseline="30000" dirty="0">
                <a:solidFill>
                  <a:srgbClr val="3D312E"/>
                </a:solidFill>
                <a:latin typeface="Arial Narrow" panose="020B0606020202030204" pitchFamily="34" charset="0"/>
              </a:rPr>
              <a:t>2</a:t>
            </a:r>
            <a:r>
              <a:rPr lang="en-US" sz="1138" dirty="0">
                <a:solidFill>
                  <a:srgbClr val="3D312E"/>
                </a:solidFill>
                <a:latin typeface="Arial Narrow" panose="020B0606020202030204" pitchFamily="34" charset="0"/>
              </a:rPr>
              <a:t>Typical margin of error for forecasted company valuation metrics vs actual corporate earnings results.  </a:t>
            </a:r>
          </a:p>
        </p:txBody>
      </p:sp>
      <p:graphicFrame>
        <p:nvGraphicFramePr>
          <p:cNvPr id="2" name="Object 1"/>
          <p:cNvGraphicFramePr>
            <a:graphicFrameLocks noChangeAspect="1"/>
          </p:cNvGraphicFramePr>
          <p:nvPr>
            <p:extLst>
              <p:ext uri="{D42A27DB-BD31-4B8C-83A1-F6EECF244321}">
                <p14:modId xmlns:p14="http://schemas.microsoft.com/office/powerpoint/2010/main" val="2394649744"/>
              </p:ext>
            </p:extLst>
          </p:nvPr>
        </p:nvGraphicFramePr>
        <p:xfrm>
          <a:off x="363505" y="2704116"/>
          <a:ext cx="11826240" cy="4118187"/>
        </p:xfrm>
        <a:graphic>
          <a:graphicData uri="http://schemas.openxmlformats.org/presentationml/2006/ole">
            <mc:AlternateContent xmlns:mc="http://schemas.openxmlformats.org/markup-compatibility/2006">
              <mc:Choice xmlns:v="urn:schemas-microsoft-com:vml" Requires="v">
                <p:oleObj spid="_x0000_s1026" name="Worksheet" r:id="rId4" imgW="8315471" imgH="2895467" progId="Excel.Sheet.12">
                  <p:link updateAutomatic="1"/>
                </p:oleObj>
              </mc:Choice>
              <mc:Fallback>
                <p:oleObj name="Worksheet" r:id="rId4" imgW="8315471" imgH="2895467" progId="Excel.Sheet.12">
                  <p:link updateAutomatic="1"/>
                  <p:pic>
                    <p:nvPicPr>
                      <p:cNvPr id="2" name="Object 1"/>
                      <p:cNvPicPr/>
                      <p:nvPr/>
                    </p:nvPicPr>
                    <p:blipFill>
                      <a:blip r:embed="rId5"/>
                      <a:stretch>
                        <a:fillRect/>
                      </a:stretch>
                    </p:blipFill>
                    <p:spPr>
                      <a:xfrm>
                        <a:off x="363505" y="2704116"/>
                        <a:ext cx="11826240" cy="4118187"/>
                      </a:xfrm>
                      <a:prstGeom prst="rect">
                        <a:avLst/>
                      </a:prstGeom>
                    </p:spPr>
                  </p:pic>
                </p:oleObj>
              </mc:Fallback>
            </mc:AlternateContent>
          </a:graphicData>
        </a:graphic>
      </p:graphicFrame>
      <p:sp>
        <p:nvSpPr>
          <p:cNvPr id="3" name="TextBox 2"/>
          <p:cNvSpPr txBox="1"/>
          <p:nvPr/>
        </p:nvSpPr>
        <p:spPr>
          <a:xfrm>
            <a:off x="9662587" y="3010379"/>
            <a:ext cx="1883529" cy="262701"/>
          </a:xfrm>
          <a:prstGeom prst="rect">
            <a:avLst/>
          </a:prstGeom>
          <a:noFill/>
        </p:spPr>
        <p:txBody>
          <a:bodyPr wrap="none" lIns="0" tIns="0" rIns="0" bIns="0" rtlCol="0">
            <a:spAutoFit/>
          </a:bodyPr>
          <a:lstStyle/>
          <a:p>
            <a:r>
              <a:rPr lang="en-US" sz="1707" b="1" cap="all" dirty="0">
                <a:solidFill>
                  <a:srgbClr val="33566F"/>
                </a:solidFill>
              </a:rPr>
              <a:t>Alternative data</a:t>
            </a:r>
            <a:r>
              <a:rPr lang="en-US" sz="1707" b="1" cap="all" baseline="30000" dirty="0">
                <a:solidFill>
                  <a:srgbClr val="33566F"/>
                </a:solidFill>
              </a:rPr>
              <a:t>1</a:t>
            </a:r>
          </a:p>
        </p:txBody>
      </p:sp>
      <p:sp>
        <p:nvSpPr>
          <p:cNvPr id="19" name="TextBox 18"/>
          <p:cNvSpPr txBox="1"/>
          <p:nvPr/>
        </p:nvSpPr>
        <p:spPr>
          <a:xfrm>
            <a:off x="9876707" y="4662692"/>
            <a:ext cx="1474763" cy="262701"/>
          </a:xfrm>
          <a:prstGeom prst="rect">
            <a:avLst/>
          </a:prstGeom>
          <a:noFill/>
        </p:spPr>
        <p:txBody>
          <a:bodyPr wrap="none" lIns="0" tIns="0" rIns="0" bIns="0" rtlCol="0">
            <a:spAutoFit/>
          </a:bodyPr>
          <a:lstStyle/>
          <a:p>
            <a:r>
              <a:rPr lang="en-US" sz="1707" b="1" cap="all" dirty="0">
                <a:solidFill>
                  <a:srgbClr val="8D726B"/>
                </a:solidFill>
              </a:rPr>
              <a:t>Internal data</a:t>
            </a:r>
          </a:p>
        </p:txBody>
      </p:sp>
      <p:sp>
        <p:nvSpPr>
          <p:cNvPr id="20" name="TextBox 19"/>
          <p:cNvSpPr txBox="1"/>
          <p:nvPr/>
        </p:nvSpPr>
        <p:spPr>
          <a:xfrm>
            <a:off x="10296389" y="5292097"/>
            <a:ext cx="1346522" cy="262701"/>
          </a:xfrm>
          <a:prstGeom prst="rect">
            <a:avLst/>
          </a:prstGeom>
          <a:noFill/>
        </p:spPr>
        <p:txBody>
          <a:bodyPr wrap="none" lIns="0" tIns="0" rIns="0" bIns="0" rtlCol="0">
            <a:spAutoFit/>
          </a:bodyPr>
          <a:lstStyle/>
          <a:p>
            <a:r>
              <a:rPr lang="en-US" sz="1707" b="1" cap="all" dirty="0">
                <a:solidFill>
                  <a:srgbClr val="AB334D"/>
                </a:solidFill>
              </a:rPr>
              <a:t>Market data</a:t>
            </a:r>
          </a:p>
        </p:txBody>
      </p:sp>
      <p:sp>
        <p:nvSpPr>
          <p:cNvPr id="22" name="TextBox 21"/>
          <p:cNvSpPr txBox="1"/>
          <p:nvPr/>
        </p:nvSpPr>
        <p:spPr>
          <a:xfrm>
            <a:off x="10296391" y="5648228"/>
            <a:ext cx="1542089" cy="262701"/>
          </a:xfrm>
          <a:prstGeom prst="rect">
            <a:avLst/>
          </a:prstGeom>
          <a:noFill/>
        </p:spPr>
        <p:txBody>
          <a:bodyPr wrap="none" lIns="0" tIns="0" rIns="0" bIns="0" rtlCol="0">
            <a:spAutoFit/>
          </a:bodyPr>
          <a:lstStyle/>
          <a:p>
            <a:r>
              <a:rPr lang="en-US" sz="1707" b="1" cap="all" dirty="0">
                <a:solidFill>
                  <a:schemeClr val="accent1"/>
                </a:solidFill>
              </a:rPr>
              <a:t>Financial data</a:t>
            </a:r>
          </a:p>
        </p:txBody>
      </p:sp>
      <p:sp>
        <p:nvSpPr>
          <p:cNvPr id="4" name="Rectangle 3"/>
          <p:cNvSpPr/>
          <p:nvPr/>
        </p:nvSpPr>
        <p:spPr>
          <a:xfrm>
            <a:off x="5095141" y="4703506"/>
            <a:ext cx="3083529" cy="1642674"/>
          </a:xfrm>
          <a:prstGeom prst="rect">
            <a:avLst/>
          </a:prstGeom>
          <a:solidFill>
            <a:srgbClr val="645A58">
              <a:alpha val="10196"/>
            </a:srgbClr>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6800" tIns="76800" rIns="76800" bIns="76800" rtlCol="0" anchor="ctr"/>
          <a:lstStyle/>
          <a:p>
            <a:pPr algn="ctr"/>
            <a:endParaRPr lang="en-US" sz="2276" dirty="0"/>
          </a:p>
        </p:txBody>
      </p:sp>
      <p:sp>
        <p:nvSpPr>
          <p:cNvPr id="24" name="TextBox 23"/>
          <p:cNvSpPr txBox="1"/>
          <p:nvPr/>
        </p:nvSpPr>
        <p:spPr>
          <a:xfrm>
            <a:off x="5612806" y="4763210"/>
            <a:ext cx="2048198" cy="525400"/>
          </a:xfrm>
          <a:prstGeom prst="rect">
            <a:avLst/>
          </a:prstGeom>
          <a:noFill/>
        </p:spPr>
        <p:txBody>
          <a:bodyPr wrap="square" lIns="0" tIns="0" rIns="0" bIns="0" rtlCol="0">
            <a:spAutoFit/>
          </a:bodyPr>
          <a:lstStyle/>
          <a:p>
            <a:pPr algn="ctr"/>
            <a:r>
              <a:rPr lang="en-US" sz="1707" b="1" dirty="0">
                <a:solidFill>
                  <a:schemeClr val="accent6">
                    <a:lumMod val="10000"/>
                  </a:schemeClr>
                </a:solidFill>
              </a:rPr>
              <a:t>Period of dramatic leadership change</a:t>
            </a:r>
          </a:p>
        </p:txBody>
      </p:sp>
      <p:cxnSp>
        <p:nvCxnSpPr>
          <p:cNvPr id="12" name="Straight Connector 11">
            <a:extLst>
              <a:ext uri="{FF2B5EF4-FFF2-40B4-BE49-F238E27FC236}">
                <a16:creationId xmlns:a16="http://schemas.microsoft.com/office/drawing/2014/main" id="{D877DD10-7033-4405-B00B-476D6F2165B3}"/>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665E385-E370-43FD-AB95-3CC0A46DBCA0}"/>
              </a:ext>
            </a:extLst>
          </p:cNvPr>
          <p:cNvPicPr>
            <a:picLocks noChangeAspect="1"/>
          </p:cNvPicPr>
          <p:nvPr/>
        </p:nvPicPr>
        <p:blipFill rotWithShape="1">
          <a:blip r:embed="rId6">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14" name="Picture 13">
            <a:extLst>
              <a:ext uri="{FF2B5EF4-FFF2-40B4-BE49-F238E27FC236}">
                <a16:creationId xmlns:a16="http://schemas.microsoft.com/office/drawing/2014/main" id="{188A92BB-3D06-43C2-9F46-C870506B1994}"/>
              </a:ext>
            </a:extLst>
          </p:cNvPr>
          <p:cNvPicPr>
            <a:picLocks noChangeAspect="1"/>
          </p:cNvPicPr>
          <p:nvPr/>
        </p:nvPicPr>
        <p:blipFill rotWithShape="1">
          <a:blip r:embed="rId7"/>
          <a:srcRect t="44796" b="19821"/>
          <a:stretch/>
        </p:blipFill>
        <p:spPr>
          <a:xfrm>
            <a:off x="617253" y="8581427"/>
            <a:ext cx="3817993" cy="1065141"/>
          </a:xfrm>
          <a:prstGeom prst="rect">
            <a:avLst/>
          </a:prstGeom>
        </p:spPr>
      </p:pic>
      <p:sp>
        <p:nvSpPr>
          <p:cNvPr id="15" name="Rectangle 14">
            <a:extLst>
              <a:ext uri="{FF2B5EF4-FFF2-40B4-BE49-F238E27FC236}">
                <a16:creationId xmlns:a16="http://schemas.microsoft.com/office/drawing/2014/main" id="{0659C6C2-FA70-467E-9E10-BB56E65A1D96}"/>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16" name="Picture 15">
            <a:extLst>
              <a:ext uri="{FF2B5EF4-FFF2-40B4-BE49-F238E27FC236}">
                <a16:creationId xmlns:a16="http://schemas.microsoft.com/office/drawing/2014/main" id="{A2D41A49-318F-42C4-B61F-54BDA01F6419}"/>
              </a:ext>
            </a:extLst>
          </p:cNvPr>
          <p:cNvPicPr>
            <a:picLocks noChangeAspect="1"/>
          </p:cNvPicPr>
          <p:nvPr/>
        </p:nvPicPr>
        <p:blipFill>
          <a:blip r:embed="rId8"/>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402473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1"/>
          <p:cNvSpPr>
            <a:spLocks noGrp="1"/>
          </p:cNvSpPr>
          <p:nvPr>
            <p:ph type="title"/>
          </p:nvPr>
        </p:nvSpPr>
        <p:spPr>
          <a:xfrm>
            <a:off x="214491" y="778134"/>
            <a:ext cx="12431323" cy="454613"/>
          </a:xfrm>
        </p:spPr>
        <p:txBody>
          <a:bodyPr>
            <a:normAutofit fontScale="90000"/>
          </a:bodyPr>
          <a:lstStyle/>
          <a:p>
            <a:r>
              <a:rPr lang="en-US" dirty="0"/>
              <a:t>Technical Challenges</a:t>
            </a:r>
            <a:br>
              <a:rPr lang="en-US" dirty="0"/>
            </a:br>
            <a:endParaRPr lang="en-US" sz="1564" b="0" dirty="0"/>
          </a:p>
        </p:txBody>
      </p:sp>
      <p:sp>
        <p:nvSpPr>
          <p:cNvPr id="11" name="TextBox 10"/>
          <p:cNvSpPr txBox="1"/>
          <p:nvPr/>
        </p:nvSpPr>
        <p:spPr bwMode="gray">
          <a:xfrm>
            <a:off x="470703" y="2144361"/>
            <a:ext cx="5622480" cy="512000"/>
          </a:xfrm>
          <a:prstGeom prst="rect">
            <a:avLst/>
          </a:prstGeom>
          <a:solidFill>
            <a:srgbClr val="ECEBEB"/>
          </a:solidFill>
        </p:spPr>
        <p:txBody>
          <a:bodyPr wrap="square" lIns="0" tIns="51200" rIns="51200" bIns="51200" rtlCol="0" anchor="ctr">
            <a:noAutofit/>
          </a:bodyPr>
          <a:lstStyle/>
          <a:p>
            <a:pPr algn="ctr" defTabSz="1300377">
              <a:buClr>
                <a:srgbClr val="000000"/>
              </a:buClr>
              <a:buSzPct val="75000"/>
            </a:pPr>
            <a:r>
              <a:rPr lang="en-GB" sz="1991" b="1" cap="all" dirty="0">
                <a:solidFill>
                  <a:schemeClr val="accent6">
                    <a:lumMod val="10000"/>
                  </a:schemeClr>
                </a:solidFill>
                <a:latin typeface="+mj-lt"/>
              </a:rPr>
              <a:t>Accuracy and availability of datasets   1 - 10</a:t>
            </a:r>
          </a:p>
        </p:txBody>
      </p:sp>
      <p:graphicFrame>
        <p:nvGraphicFramePr>
          <p:cNvPr id="3" name="Object 2"/>
          <p:cNvGraphicFramePr>
            <a:graphicFrameLocks noChangeAspect="1"/>
          </p:cNvGraphicFramePr>
          <p:nvPr>
            <p:extLst>
              <p:ext uri="{D42A27DB-BD31-4B8C-83A1-F6EECF244321}">
                <p14:modId xmlns:p14="http://schemas.microsoft.com/office/powerpoint/2010/main" val="3009639694"/>
              </p:ext>
            </p:extLst>
          </p:nvPr>
        </p:nvGraphicFramePr>
        <p:xfrm>
          <a:off x="470701" y="2813766"/>
          <a:ext cx="5622480" cy="4930617"/>
        </p:xfrm>
        <a:graphic>
          <a:graphicData uri="http://schemas.openxmlformats.org/presentationml/2006/ole">
            <mc:AlternateContent xmlns:mc="http://schemas.openxmlformats.org/markup-compatibility/2006">
              <mc:Choice xmlns:v="urn:schemas-microsoft-com:vml" Requires="v">
                <p:oleObj spid="_x0000_s2050" name="Worksheet" r:id="rId4" imgW="6115162" imgH="5362548" progId="Excel.Sheet.12">
                  <p:link updateAutomatic="1"/>
                </p:oleObj>
              </mc:Choice>
              <mc:Fallback>
                <p:oleObj name="Worksheet" r:id="rId4" imgW="6115162" imgH="5362548" progId="Excel.Sheet.12">
                  <p:link updateAutomatic="1"/>
                  <p:pic>
                    <p:nvPicPr>
                      <p:cNvPr id="3" name="Object 2"/>
                      <p:cNvPicPr/>
                      <p:nvPr/>
                    </p:nvPicPr>
                    <p:blipFill>
                      <a:blip r:embed="rId5"/>
                      <a:stretch>
                        <a:fillRect/>
                      </a:stretch>
                    </p:blipFill>
                    <p:spPr>
                      <a:xfrm>
                        <a:off x="470701" y="2813766"/>
                        <a:ext cx="5622480" cy="4930617"/>
                      </a:xfrm>
                      <a:prstGeom prst="rect">
                        <a:avLst/>
                      </a:prstGeom>
                    </p:spPr>
                  </p:pic>
                </p:oleObj>
              </mc:Fallback>
            </mc:AlternateContent>
          </a:graphicData>
        </a:graphic>
      </p:graphicFrame>
      <p:sp>
        <p:nvSpPr>
          <p:cNvPr id="7" name="TextBox 6"/>
          <p:cNvSpPr txBox="1"/>
          <p:nvPr/>
        </p:nvSpPr>
        <p:spPr bwMode="gray">
          <a:xfrm>
            <a:off x="6823351" y="2144361"/>
            <a:ext cx="5622480" cy="512000"/>
          </a:xfrm>
          <a:prstGeom prst="rect">
            <a:avLst/>
          </a:prstGeom>
          <a:solidFill>
            <a:srgbClr val="ECEBEB"/>
          </a:solidFill>
        </p:spPr>
        <p:txBody>
          <a:bodyPr wrap="square" lIns="0" tIns="51200" rIns="51200" bIns="51200" rtlCol="0" anchor="ctr">
            <a:noAutofit/>
          </a:bodyPr>
          <a:lstStyle/>
          <a:p>
            <a:pPr algn="ctr" defTabSz="1300377">
              <a:buClr>
                <a:srgbClr val="000000"/>
              </a:buClr>
              <a:buSzPct val="75000"/>
            </a:pPr>
            <a:r>
              <a:rPr lang="en-GB" sz="1991" b="1" cap="all" dirty="0">
                <a:solidFill>
                  <a:schemeClr val="accent6">
                    <a:lumMod val="10000"/>
                  </a:schemeClr>
                </a:solidFill>
                <a:latin typeface="+mj-lt"/>
              </a:rPr>
              <a:t>Geolocation sample</a:t>
            </a:r>
          </a:p>
        </p:txBody>
      </p:sp>
      <p:pic>
        <p:nvPicPr>
          <p:cNvPr id="8" name="Picture 7"/>
          <p:cNvPicPr>
            <a:picLocks noChangeAspect="1"/>
          </p:cNvPicPr>
          <p:nvPr/>
        </p:nvPicPr>
        <p:blipFill>
          <a:blip r:embed="rId6"/>
          <a:stretch>
            <a:fillRect/>
          </a:stretch>
        </p:blipFill>
        <p:spPr>
          <a:xfrm>
            <a:off x="7036156" y="2813766"/>
            <a:ext cx="5070130" cy="2851947"/>
          </a:xfrm>
          <a:prstGeom prst="rect">
            <a:avLst/>
          </a:prstGeom>
        </p:spPr>
      </p:pic>
      <p:pic>
        <p:nvPicPr>
          <p:cNvPr id="9" name="Picture 8"/>
          <p:cNvPicPr>
            <a:picLocks noChangeAspect="1"/>
          </p:cNvPicPr>
          <p:nvPr/>
        </p:nvPicPr>
        <p:blipFill>
          <a:blip r:embed="rId7"/>
          <a:stretch>
            <a:fillRect/>
          </a:stretch>
        </p:blipFill>
        <p:spPr>
          <a:xfrm>
            <a:off x="6823352" y="5665712"/>
            <a:ext cx="5495741" cy="2815144"/>
          </a:xfrm>
          <a:prstGeom prst="rect">
            <a:avLst/>
          </a:prstGeom>
        </p:spPr>
      </p:pic>
      <p:cxnSp>
        <p:nvCxnSpPr>
          <p:cNvPr id="10" name="Straight Connector 9">
            <a:extLst>
              <a:ext uri="{FF2B5EF4-FFF2-40B4-BE49-F238E27FC236}">
                <a16:creationId xmlns:a16="http://schemas.microsoft.com/office/drawing/2014/main" id="{D3DCB7A7-4B4A-47C3-97DD-F5A1FB254ACE}"/>
              </a:ext>
            </a:extLst>
          </p:cNvPr>
          <p:cNvCxnSpPr/>
          <p:nvPr/>
        </p:nvCxnSpPr>
        <p:spPr>
          <a:xfrm>
            <a:off x="1000358" y="1467631"/>
            <a:ext cx="9698182" cy="0"/>
          </a:xfrm>
          <a:prstGeom prst="line">
            <a:avLst/>
          </a:prstGeom>
          <a:ln>
            <a:solidFill>
              <a:srgbClr val="C4CCD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7E88157-75FC-4EFC-BCF8-437FAFD831A9}"/>
              </a:ext>
            </a:extLst>
          </p:cNvPr>
          <p:cNvPicPr>
            <a:picLocks noChangeAspect="1"/>
          </p:cNvPicPr>
          <p:nvPr/>
        </p:nvPicPr>
        <p:blipFill rotWithShape="1">
          <a:blip r:embed="rId8">
            <a:duotone>
              <a:schemeClr val="bg2">
                <a:shade val="45000"/>
                <a:satMod val="135000"/>
              </a:schemeClr>
              <a:prstClr val="white"/>
            </a:duotone>
          </a:blip>
          <a:srcRect l="25694" t="8941" r="24461" b="60394"/>
          <a:stretch/>
        </p:blipFill>
        <p:spPr>
          <a:xfrm>
            <a:off x="10858961" y="1022396"/>
            <a:ext cx="1786853" cy="866758"/>
          </a:xfrm>
          <a:prstGeom prst="rect">
            <a:avLst/>
          </a:prstGeom>
        </p:spPr>
      </p:pic>
      <p:pic>
        <p:nvPicPr>
          <p:cNvPr id="13" name="Picture 12">
            <a:extLst>
              <a:ext uri="{FF2B5EF4-FFF2-40B4-BE49-F238E27FC236}">
                <a16:creationId xmlns:a16="http://schemas.microsoft.com/office/drawing/2014/main" id="{CFFDCB79-9AA5-4959-BC31-FC6BEE68E6B3}"/>
              </a:ext>
            </a:extLst>
          </p:cNvPr>
          <p:cNvPicPr>
            <a:picLocks noChangeAspect="1"/>
          </p:cNvPicPr>
          <p:nvPr/>
        </p:nvPicPr>
        <p:blipFill rotWithShape="1">
          <a:blip r:embed="rId9"/>
          <a:srcRect t="44796" b="19821"/>
          <a:stretch/>
        </p:blipFill>
        <p:spPr>
          <a:xfrm>
            <a:off x="617253" y="8581427"/>
            <a:ext cx="3817993" cy="1065141"/>
          </a:xfrm>
          <a:prstGeom prst="rect">
            <a:avLst/>
          </a:prstGeom>
        </p:spPr>
      </p:pic>
      <p:sp>
        <p:nvSpPr>
          <p:cNvPr id="14" name="Rectangle 13">
            <a:extLst>
              <a:ext uri="{FF2B5EF4-FFF2-40B4-BE49-F238E27FC236}">
                <a16:creationId xmlns:a16="http://schemas.microsoft.com/office/drawing/2014/main" id="{06AC4FB8-D7E2-423B-9BA6-E12882ED2BBB}"/>
              </a:ext>
            </a:extLst>
          </p:cNvPr>
          <p:cNvSpPr/>
          <p:nvPr/>
        </p:nvSpPr>
        <p:spPr>
          <a:xfrm>
            <a:off x="4561477" y="9079836"/>
            <a:ext cx="5763794" cy="39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l"/>
            <a:r>
              <a:rPr lang="en-US" sz="1200" dirty="0">
                <a:solidFill>
                  <a:srgbClr val="C4CCD2"/>
                </a:solidFill>
                <a:latin typeface="Calibri Light" panose="020F0302020204030204" pitchFamily="34" charset="0"/>
                <a:cs typeface="Calibri Light" panose="020F0302020204030204" pitchFamily="34" charset="0"/>
              </a:rPr>
              <a:t>Lombard Odier Investment Managers. </a:t>
            </a:r>
          </a:p>
          <a:p>
            <a:pPr algn="l"/>
            <a:r>
              <a:rPr lang="en-US" sz="1200" dirty="0">
                <a:solidFill>
                  <a:srgbClr val="C4CCD2"/>
                </a:solidFill>
                <a:latin typeface="Calibri Light" panose="020F0302020204030204" pitchFamily="34" charset="0"/>
                <a:cs typeface="Calibri Light" panose="020F0302020204030204" pitchFamily="34" charset="0"/>
              </a:rPr>
              <a:t>Please see important information about the Lomabrdier slides at the end of this slide deck</a:t>
            </a:r>
          </a:p>
        </p:txBody>
      </p:sp>
      <p:pic>
        <p:nvPicPr>
          <p:cNvPr id="15" name="Picture 14">
            <a:extLst>
              <a:ext uri="{FF2B5EF4-FFF2-40B4-BE49-F238E27FC236}">
                <a16:creationId xmlns:a16="http://schemas.microsoft.com/office/drawing/2014/main" id="{1F805088-D0B8-40BA-8A7B-F7E2653230C2}"/>
              </a:ext>
            </a:extLst>
          </p:cNvPr>
          <p:cNvPicPr>
            <a:picLocks noChangeAspect="1"/>
          </p:cNvPicPr>
          <p:nvPr/>
        </p:nvPicPr>
        <p:blipFill>
          <a:blip r:embed="rId10"/>
          <a:stretch>
            <a:fillRect/>
          </a:stretch>
        </p:blipFill>
        <p:spPr>
          <a:xfrm>
            <a:off x="11339195" y="8735863"/>
            <a:ext cx="1543050" cy="866775"/>
          </a:xfrm>
          <a:prstGeom prst="rect">
            <a:avLst/>
          </a:prstGeom>
        </p:spPr>
      </p:pic>
    </p:spTree>
    <p:extLst>
      <p:ext uri="{BB962C8B-B14F-4D97-AF65-F5344CB8AC3E}">
        <p14:creationId xmlns:p14="http://schemas.microsoft.com/office/powerpoint/2010/main" val="3969633989"/>
      </p:ext>
    </p:extLst>
  </p:cSld>
  <p:clrMapOvr>
    <a:masterClrMapping/>
  </p:clrMapOvr>
</p:sld>
</file>

<file path=ppt/theme/theme1.xml><?xml version="1.0" encoding="utf-8"?>
<a:theme xmlns:a="http://schemas.openxmlformats.org/drawingml/2006/main" name="KnowledgeWorks 2018">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owledgeWorks 2018" id="{D3E537B6-FCA4-4342-AC27-A9F3AEC1549D}" vid="{7DF847CE-22AB-E84B-BD2A-A361BF848F00}"/>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a56c6d0-e23e-4f30-8e04-2a1bdd43de79">
      <UserInfo>
        <DisplayName>Mehrzad Mahdavi</DisplayName>
        <AccountId>22</AccountId>
        <AccountType/>
      </UserInfo>
      <UserInfo>
        <DisplayName>Hossein Kazemi</DisplayName>
        <AccountId>12</AccountId>
        <AccountType/>
      </UserInfo>
      <UserInfo>
        <DisplayName>Debbie McLean</DisplayName>
        <AccountId>14</AccountId>
        <AccountType/>
      </UserInfo>
      <UserInfo>
        <DisplayName>William Kelly</DisplayName>
        <AccountId>35</AccountId>
        <AccountType/>
      </UserInfo>
      <UserInfo>
        <DisplayName>William Kelly</DisplayName>
        <AccountId>16</AccountId>
        <AccountType/>
      </UserInfo>
      <UserInfo>
        <DisplayName>Heather Morales</DisplayName>
        <AccountId>31</AccountId>
        <AccountType/>
      </UserInfo>
      <UserInfo>
        <DisplayName>Keith Black</DisplayName>
        <AccountId>54</AccountId>
        <AccountType/>
      </UserInfo>
      <UserInfo>
        <DisplayName>Kathryn Wilkens</DisplayName>
        <AccountId>65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5A5F137907404E8BEEAE1E990BF072" ma:contentTypeVersion="15" ma:contentTypeDescription="Create a new document." ma:contentTypeScope="" ma:versionID="53076db5aeaaa2f59474a5a88846ecec">
  <xsd:schema xmlns:xsd="http://www.w3.org/2001/XMLSchema" xmlns:xs="http://www.w3.org/2001/XMLSchema" xmlns:p="http://schemas.microsoft.com/office/2006/metadata/properties" xmlns:ns1="http://schemas.microsoft.com/sharepoint/v3" xmlns:ns3="ca56c6d0-e23e-4f30-8e04-2a1bdd43de79" xmlns:ns4="c785f749-d08c-462f-8627-8c34e8196020" targetNamespace="http://schemas.microsoft.com/office/2006/metadata/properties" ma:root="true" ma:fieldsID="6767156e0de856966f05ced5e1b8fee7" ns1:_="" ns3:_="" ns4:_="">
    <xsd:import namespace="http://schemas.microsoft.com/sharepoint/v3"/>
    <xsd:import namespace="ca56c6d0-e23e-4f30-8e04-2a1bdd43de79"/>
    <xsd:import namespace="c785f749-d08c-462f-8627-8c34e81960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56c6d0-e23e-4f30-8e04-2a1bdd43de7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85f749-d08c-462f-8627-8c34e819602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49B47-37EE-4E97-B32B-5924CCB34677}">
  <ds:schemaRefs>
    <ds:schemaRef ds:uri="http://schemas.microsoft.com/office/2006/metadata/properties"/>
    <ds:schemaRef ds:uri="http://schemas.microsoft.com/office/infopath/2007/PartnerControls"/>
    <ds:schemaRef ds:uri="ca56c6d0-e23e-4f30-8e04-2a1bdd43de79"/>
    <ds:schemaRef ds:uri="http://schemas.microsoft.com/sharepoint/v3"/>
  </ds:schemaRefs>
</ds:datastoreItem>
</file>

<file path=customXml/itemProps2.xml><?xml version="1.0" encoding="utf-8"?>
<ds:datastoreItem xmlns:ds="http://schemas.openxmlformats.org/officeDocument/2006/customXml" ds:itemID="{4CFC2AA8-EB04-430D-AF81-BDF37B452B66}">
  <ds:schemaRefs>
    <ds:schemaRef ds:uri="http://schemas.microsoft.com/sharepoint/v3/contenttype/forms"/>
  </ds:schemaRefs>
</ds:datastoreItem>
</file>

<file path=customXml/itemProps3.xml><?xml version="1.0" encoding="utf-8"?>
<ds:datastoreItem xmlns:ds="http://schemas.openxmlformats.org/officeDocument/2006/customXml" ds:itemID="{A8EBB53C-E402-49C2-90EC-68B7DBC95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56c6d0-e23e-4f30-8e04-2a1bdd43de79"/>
    <ds:schemaRef ds:uri="c785f749-d08c-462f-8627-8c34e81960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FDP Program 2</Template>
  <TotalTime>3988</TotalTime>
  <Words>2553</Words>
  <Application>Microsoft Office PowerPoint</Application>
  <PresentationFormat>Custom</PresentationFormat>
  <Paragraphs>163</Paragraphs>
  <Slides>17</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Links</vt:lpstr>
      </vt:variant>
      <vt:variant>
        <vt:i4>2</vt:i4>
      </vt:variant>
      <vt:variant>
        <vt:lpstr>Slide Titles</vt:lpstr>
      </vt:variant>
      <vt:variant>
        <vt:i4>17</vt:i4>
      </vt:variant>
    </vt:vector>
  </HeadingPairs>
  <TitlesOfParts>
    <vt:vector size="29" baseType="lpstr">
      <vt:lpstr>Arial</vt:lpstr>
      <vt:lpstr>Arial Narrow</vt:lpstr>
      <vt:lpstr>Calibri</vt:lpstr>
      <vt:lpstr>Calibri Light</vt:lpstr>
      <vt:lpstr>Courier New</vt:lpstr>
      <vt:lpstr>Helvetica</vt:lpstr>
      <vt:lpstr>Helvetica Neue</vt:lpstr>
      <vt:lpstr>Wingdings</vt:lpstr>
      <vt:lpstr>Wingdings 2</vt:lpstr>
      <vt:lpstr>KnowledgeWorks 2018</vt:lpstr>
      <vt:lpstr>file:///\\NYCDOCFILE\Getman$\My%20Documents\1798%20Qaisar\Data%20signals%20chart.xlsx!Moore's%20Law!%5bData%20signals%20chart.xlsx%5dMoore's%20Law%20Chart%201</vt:lpstr>
      <vt:lpstr>file:///\\NYCDOCFILE\Getman$\My%20Documents\1798%20Qaisar\Data%20signals%20chart.xlsx!Data%20signals!R1C1:R26C20</vt:lpstr>
      <vt:lpstr>Financial Data Professional Institute ”Big Data is a Big Deal: An investor’s guide to the applications and challenges of alternative data”</vt:lpstr>
      <vt:lpstr>Agenda </vt:lpstr>
      <vt:lpstr>About Lombard Odier Investment Managers </vt:lpstr>
      <vt:lpstr>FDP Program &amp; Required Readings</vt:lpstr>
      <vt:lpstr>Terms  </vt:lpstr>
      <vt:lpstr>A “third way” for investment insights</vt:lpstr>
      <vt:lpstr>Alternative data sources Combination of multiple sources provides mosaic of information</vt:lpstr>
      <vt:lpstr>The Golden Age of Data Science  </vt:lpstr>
      <vt:lpstr>Technical Challenges </vt:lpstr>
      <vt:lpstr>Fundamental Headwinds </vt:lpstr>
      <vt:lpstr>Maintaining a Lead </vt:lpstr>
      <vt:lpstr>FDP Curriculum</vt:lpstr>
      <vt:lpstr>FDP Curriculum</vt:lpstr>
      <vt:lpstr>Q &amp; A </vt:lpstr>
      <vt:lpstr>In Closing </vt:lpstr>
      <vt:lpstr>Important information (1/2)</vt:lpstr>
      <vt:lpstr>Important information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FDP Program</dc:title>
  <dc:creator>HB K</dc:creator>
  <cp:lastModifiedBy>Mirjam Dekker</cp:lastModifiedBy>
  <cp:revision>71</cp:revision>
  <cp:lastPrinted>2020-01-29T16:48:18Z</cp:lastPrinted>
  <dcterms:created xsi:type="dcterms:W3CDTF">2019-06-05T18:12:12Z</dcterms:created>
  <dcterms:modified xsi:type="dcterms:W3CDTF">2020-01-29T20:04:49Z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0x010100C35A5F137907404E8BEEAE1E990BF072</vt:lpwstr>
  </property>
</Properties>
</file>